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8.xml" ContentType="application/vnd.openxmlformats-officedocument.presentationml.notesSlide+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notesSlides/notesSlide29.xml" ContentType="application/vnd.openxmlformats-officedocument.presentationml.notesSlide+xml"/>
  <Override PartName="/ppt/charts/chart16.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7.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30.xml" ContentType="application/vnd.openxmlformats-officedocument.presentationml.notesSlide+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notesSlides/notesSlide31.xml" ContentType="application/vnd.openxmlformats-officedocument.presentationml.notesSlide+xml"/>
  <Override PartName="/ppt/charts/chart22.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23.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32.xml" ContentType="application/vnd.openxmlformats-officedocument.presentationml.notesSlide+xml"/>
  <Override PartName="/ppt/charts/chart24.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25.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33.xml" ContentType="application/vnd.openxmlformats-officedocument.presentationml.notesSlide+xml"/>
  <Override PartName="/ppt/charts/chart26.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7.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34.xml" ContentType="application/vnd.openxmlformats-officedocument.presentationml.notesSlide+xml"/>
  <Override PartName="/ppt/charts/chart28.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9.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926" r:id="rId4"/>
  </p:sldMasterIdLst>
  <p:notesMasterIdLst>
    <p:notesMasterId r:id="rId96"/>
  </p:notesMasterIdLst>
  <p:handoutMasterIdLst>
    <p:handoutMasterId r:id="rId97"/>
  </p:handoutMasterIdLst>
  <p:sldIdLst>
    <p:sldId id="2147479442" r:id="rId5"/>
    <p:sldId id="2147479443" r:id="rId6"/>
    <p:sldId id="2147479160" r:id="rId7"/>
    <p:sldId id="2147479402" r:id="rId8"/>
    <p:sldId id="2147479433" r:id="rId9"/>
    <p:sldId id="2147479403" r:id="rId10"/>
    <p:sldId id="2147479400" r:id="rId11"/>
    <p:sldId id="2147479404" r:id="rId12"/>
    <p:sldId id="2147479405" r:id="rId13"/>
    <p:sldId id="2147479428" r:id="rId14"/>
    <p:sldId id="2147479240" r:id="rId15"/>
    <p:sldId id="2147479187" r:id="rId16"/>
    <p:sldId id="2147479312" r:id="rId17"/>
    <p:sldId id="2147479313" r:id="rId18"/>
    <p:sldId id="2147479320" r:id="rId19"/>
    <p:sldId id="2147479321" r:id="rId20"/>
    <p:sldId id="2147479332" r:id="rId21"/>
    <p:sldId id="2147479315" r:id="rId22"/>
    <p:sldId id="2147479336" r:id="rId23"/>
    <p:sldId id="2147479337" r:id="rId24"/>
    <p:sldId id="2147479353" r:id="rId25"/>
    <p:sldId id="2147479355" r:id="rId26"/>
    <p:sldId id="2147479354" r:id="rId27"/>
    <p:sldId id="2147479356" r:id="rId28"/>
    <p:sldId id="2147479357" r:id="rId29"/>
    <p:sldId id="2147479358" r:id="rId30"/>
    <p:sldId id="2147479359" r:id="rId31"/>
    <p:sldId id="2147479314" r:id="rId32"/>
    <p:sldId id="2147479334" r:id="rId33"/>
    <p:sldId id="2147479360" r:id="rId34"/>
    <p:sldId id="2147479361" r:id="rId35"/>
    <p:sldId id="2147479362" r:id="rId36"/>
    <p:sldId id="2147479364" r:id="rId37"/>
    <p:sldId id="2147479335" r:id="rId38"/>
    <p:sldId id="2147479339" r:id="rId39"/>
    <p:sldId id="2147479432" r:id="rId40"/>
    <p:sldId id="2147479343" r:id="rId41"/>
    <p:sldId id="2147479338" r:id="rId42"/>
    <p:sldId id="2147479316" r:id="rId43"/>
    <p:sldId id="2147479252" r:id="rId44"/>
    <p:sldId id="2147479329" r:id="rId45"/>
    <p:sldId id="2147479436" r:id="rId46"/>
    <p:sldId id="2147479317" r:id="rId47"/>
    <p:sldId id="2147479444" r:id="rId48"/>
    <p:sldId id="2147479445" r:id="rId49"/>
    <p:sldId id="2147479344" r:id="rId50"/>
    <p:sldId id="2147479346" r:id="rId51"/>
    <p:sldId id="2147479347" r:id="rId52"/>
    <p:sldId id="2147479348" r:id="rId53"/>
    <p:sldId id="2147479225" r:id="rId54"/>
    <p:sldId id="2147479349" r:id="rId55"/>
    <p:sldId id="2147479351" r:id="rId56"/>
    <p:sldId id="2147479352" r:id="rId57"/>
    <p:sldId id="2147479318" r:id="rId58"/>
    <p:sldId id="2147479446" r:id="rId59"/>
    <p:sldId id="2147479381" r:id="rId60"/>
    <p:sldId id="2147479382" r:id="rId61"/>
    <p:sldId id="2147479383" r:id="rId62"/>
    <p:sldId id="2147479384" r:id="rId63"/>
    <p:sldId id="2147479385" r:id="rId64"/>
    <p:sldId id="2147479430" r:id="rId65"/>
    <p:sldId id="2147479387" r:id="rId66"/>
    <p:sldId id="2147479393" r:id="rId67"/>
    <p:sldId id="2147471242" r:id="rId68"/>
    <p:sldId id="2147479326" r:id="rId69"/>
    <p:sldId id="2147479322" r:id="rId70"/>
    <p:sldId id="2147479323" r:id="rId71"/>
    <p:sldId id="2147479324" r:id="rId72"/>
    <p:sldId id="2147479325" r:id="rId73"/>
    <p:sldId id="2147479327" r:id="rId74"/>
    <p:sldId id="2147479319" r:id="rId75"/>
    <p:sldId id="2147479407" r:id="rId76"/>
    <p:sldId id="2147479423" r:id="rId77"/>
    <p:sldId id="2147479424" r:id="rId78"/>
    <p:sldId id="2147479425" r:id="rId79"/>
    <p:sldId id="2147479413" r:id="rId80"/>
    <p:sldId id="2147479414" r:id="rId81"/>
    <p:sldId id="2147479415" r:id="rId82"/>
    <p:sldId id="2147479416" r:id="rId83"/>
    <p:sldId id="2147479417" r:id="rId84"/>
    <p:sldId id="2147479418" r:id="rId85"/>
    <p:sldId id="2147479449" r:id="rId86"/>
    <p:sldId id="2147479420" r:id="rId87"/>
    <p:sldId id="2147479421" r:id="rId88"/>
    <p:sldId id="2147479373" r:id="rId89"/>
    <p:sldId id="2147479422" r:id="rId90"/>
    <p:sldId id="2147479372" r:id="rId91"/>
    <p:sldId id="7388" r:id="rId92"/>
    <p:sldId id="2145706420" r:id="rId93"/>
    <p:sldId id="7390" r:id="rId94"/>
    <p:sldId id="7391"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4A3BC360-FE8B-9E4E-8E85-92544779341B}">
          <p14:sldIdLst>
            <p14:sldId id="2147479442"/>
            <p14:sldId id="2147479443"/>
            <p14:sldId id="2147479160"/>
          </p14:sldIdLst>
        </p14:section>
        <p14:section name="Guidance" id="{3F328073-3116-C14F-B3EC-6D1E5CCE7EF8}">
          <p14:sldIdLst>
            <p14:sldId id="2147479402"/>
            <p14:sldId id="2147479433"/>
            <p14:sldId id="2147479403"/>
            <p14:sldId id="2147479400"/>
            <p14:sldId id="2147479404"/>
            <p14:sldId id="2147479405"/>
            <p14:sldId id="2147479428"/>
          </p14:sldIdLst>
        </p14:section>
        <p14:section name="Design elements" id="{F35A20DB-12F1-064A-A2E4-D8FC202F56A7}">
          <p14:sldIdLst>
            <p14:sldId id="2147479240"/>
            <p14:sldId id="2147479187"/>
            <p14:sldId id="2147479312"/>
          </p14:sldIdLst>
        </p14:section>
        <p14:section name="Company overview" id="{DA44F8B5-9862-1740-8D4F-C86748B1D5D4}">
          <p14:sldIdLst>
            <p14:sldId id="2147479313"/>
            <p14:sldId id="2147479320"/>
            <p14:sldId id="2147479321"/>
            <p14:sldId id="2147479332"/>
          </p14:sldIdLst>
        </p14:section>
        <p14:section name="Org charts and bios" id="{9CEE9681-882A-F24C-9421-E09C506D00C1}">
          <p14:sldIdLst>
            <p14:sldId id="2147479315"/>
            <p14:sldId id="2147479336"/>
            <p14:sldId id="2147479337"/>
            <p14:sldId id="2147479353"/>
            <p14:sldId id="2147479355"/>
            <p14:sldId id="2147479354"/>
            <p14:sldId id="2147479356"/>
            <p14:sldId id="2147479357"/>
            <p14:sldId id="2147479358"/>
            <p14:sldId id="2147479359"/>
          </p14:sldIdLst>
        </p14:section>
        <p14:section name="Content graphics and layouts" id="{DE826764-35D3-A243-9545-C76603266FBB}">
          <p14:sldIdLst>
            <p14:sldId id="2147479314"/>
            <p14:sldId id="2147479334"/>
            <p14:sldId id="2147479360"/>
            <p14:sldId id="2147479361"/>
            <p14:sldId id="2147479362"/>
            <p14:sldId id="2147479364"/>
            <p14:sldId id="2147479335"/>
            <p14:sldId id="2147479339"/>
            <p14:sldId id="2147479432"/>
            <p14:sldId id="2147479343"/>
            <p14:sldId id="2147479338"/>
          </p14:sldIdLst>
        </p14:section>
        <p14:section name="Timelines" id="{DE6CAA72-61E4-1D40-AB63-EAAE7FE118DC}">
          <p14:sldIdLst>
            <p14:sldId id="2147479316"/>
            <p14:sldId id="2147479252"/>
            <p14:sldId id="2147479329"/>
            <p14:sldId id="2147479436"/>
          </p14:sldIdLst>
        </p14:section>
        <p14:section name="Tables" id="{5D91980B-427A-F64C-97C1-7182A96013BD}">
          <p14:sldIdLst>
            <p14:sldId id="2147479317"/>
            <p14:sldId id="2147479444"/>
            <p14:sldId id="2147479445"/>
            <p14:sldId id="2147479344"/>
            <p14:sldId id="2147479346"/>
            <p14:sldId id="2147479347"/>
            <p14:sldId id="2147479348"/>
            <p14:sldId id="2147479225"/>
            <p14:sldId id="2147479349"/>
            <p14:sldId id="2147479351"/>
            <p14:sldId id="2147479352"/>
          </p14:sldIdLst>
        </p14:section>
        <p14:section name="Charts and graphs" id="{F8B84337-2C1D-6240-AB92-E82FA65838A1}">
          <p14:sldIdLst>
            <p14:sldId id="2147479318"/>
            <p14:sldId id="2147479446"/>
            <p14:sldId id="2147479381"/>
            <p14:sldId id="2147479382"/>
            <p14:sldId id="2147479383"/>
            <p14:sldId id="2147479384"/>
            <p14:sldId id="2147479385"/>
            <p14:sldId id="2147479430"/>
            <p14:sldId id="2147479387"/>
            <p14:sldId id="2147479393"/>
            <p14:sldId id="2147471242"/>
            <p14:sldId id="2147479326"/>
            <p14:sldId id="2147479322"/>
            <p14:sldId id="2147479323"/>
            <p14:sldId id="2147479324"/>
            <p14:sldId id="2147479325"/>
            <p14:sldId id="2147479327"/>
          </p14:sldIdLst>
        </p14:section>
        <p14:section name="Image-led slides" id="{5095B16E-B1FC-B343-94C5-1AF331FEE4BE}">
          <p14:sldIdLst>
            <p14:sldId id="2147479319"/>
            <p14:sldId id="2147479407"/>
            <p14:sldId id="2147479423"/>
            <p14:sldId id="2147479424"/>
            <p14:sldId id="2147479425"/>
          </p14:sldIdLst>
        </p14:section>
        <p14:section name="Image dividers" id="{14E4DE94-59A3-F14D-B7DD-37E7A6D4E029}">
          <p14:sldIdLst>
            <p14:sldId id="2147479413"/>
            <p14:sldId id="2147479414"/>
            <p14:sldId id="2147479415"/>
            <p14:sldId id="2147479416"/>
            <p14:sldId id="2147479417"/>
            <p14:sldId id="2147479418"/>
            <p14:sldId id="2147479449"/>
            <p14:sldId id="2147479420"/>
            <p14:sldId id="2147479421"/>
            <p14:sldId id="2147479373"/>
            <p14:sldId id="2147479422"/>
            <p14:sldId id="2147479372"/>
          </p14:sldIdLst>
        </p14:section>
        <p14:section name="Print layouts" id="{C4967CE9-6028-5140-8E00-B04A0E494FA1}">
          <p14:sldIdLst>
            <p14:sldId id="7388"/>
            <p14:sldId id="2145706420"/>
            <p14:sldId id="7390"/>
            <p14:sldId id="73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EC20E35-A176-4012-BC5E-935CFFF8708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8/10/relationships/authors" Targe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7FFFEF84_F2AAE307.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_7FFFEF56_C843FE906.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_7FFFEF56_C843FE907.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_7FFFEF57_288CBA57.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_7FFFEF57_288CBA57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_7FFFEF57_288CBA579.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_7FFFEF57_288CBA5710.xlsx"/></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_7FFFEF58_693E9FCA.xlsx"/><Relationship Id="rId2" Type="http://schemas.microsoft.com/office/2011/relationships/chartColorStyle" Target="colors12.xml"/><Relationship Id="rId1" Type="http://schemas.microsoft.com/office/2011/relationships/chartStyle" Target="style12.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_7FFFEF58_693E9FCA11.xlsx"/><Relationship Id="rId2" Type="http://schemas.microsoft.com/office/2011/relationships/chartColorStyle" Target="colors13.xml"/><Relationship Id="rId1" Type="http://schemas.microsoft.com/office/2011/relationships/chartStyle" Target="style13.xml"/></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_7FFFEF59_69AD9720.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_7FFFEF59_69AD972012.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7FFFEF84_F2AAE307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_7FFFEF59_69AD972013.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_7FFFEF59_69AD972014.xlsx"/></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_7FFFEF86_B7604867.xlsx"/><Relationship Id="rId2" Type="http://schemas.microsoft.com/office/2011/relationships/chartColorStyle" Target="colors14.xml"/><Relationship Id="rId1" Type="http://schemas.microsoft.com/office/2011/relationships/chartStyle" Target="style14.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_7FFFEF86_B760486715.xlsx"/><Relationship Id="rId2" Type="http://schemas.microsoft.com/office/2011/relationships/chartColorStyle" Target="colors15.xml"/><Relationship Id="rId1" Type="http://schemas.microsoft.com/office/2011/relationships/chartStyle" Target="style15.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_7FFFEF5B_91D0D0E7.xlsx"/><Relationship Id="rId2" Type="http://schemas.microsoft.com/office/2011/relationships/chartColorStyle" Target="colors16.xml"/><Relationship Id="rId1" Type="http://schemas.microsoft.com/office/2011/relationships/chartStyle" Target="style16.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_7FFFEF5B_91D0D0E716.xlsx"/><Relationship Id="rId2" Type="http://schemas.microsoft.com/office/2011/relationships/chartColorStyle" Target="colors17.xml"/><Relationship Id="rId1" Type="http://schemas.microsoft.com/office/2011/relationships/chartStyle" Target="style17.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_7FFFEF61_CC3368F5.xlsx"/><Relationship Id="rId2" Type="http://schemas.microsoft.com/office/2011/relationships/chartColorStyle" Target="colors18.xml"/><Relationship Id="rId1" Type="http://schemas.microsoft.com/office/2011/relationships/chartStyle" Target="style18.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_7FFFEF61_CC3368F517.xlsx"/><Relationship Id="rId2" Type="http://schemas.microsoft.com/office/2011/relationships/chartColorStyle" Target="colors19.xml"/><Relationship Id="rId1" Type="http://schemas.microsoft.com/office/2011/relationships/chartStyle" Target="style19.xml"/></Relationships>
</file>

<file path=ppt/charts/_rels/chart28.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20.xml"/><Relationship Id="rId1" Type="http://schemas.microsoft.com/office/2011/relationships/chartStyle" Target="style20.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_7FFFEF1E_3349056F.xlsx"/><Relationship Id="rId2" Type="http://schemas.microsoft.com/office/2011/relationships/chartColorStyle" Target="colors21.xml"/><Relationship Id="rId1" Type="http://schemas.microsoft.com/office/2011/relationships/chartStyle" Target="style2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7FFFEF84_F2AAE307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7FFFEF96_EF084A5D.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_7FFFEF96_EF084A5D3.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_7FFFEF55_B90BDE7D.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_7FFFEF55_B90BDE7D4.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_7FFFEF56_C843FE90.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_7FFFEF56_C843FE905.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36853723571413E-2"/>
          <c:y val="0.29460575914280895"/>
          <c:w val="0.68218350844486908"/>
          <c:h val="0.55617650215414804"/>
        </c:manualLayout>
      </c:layout>
      <c:lineChart>
        <c:grouping val="standard"/>
        <c:varyColors val="0"/>
        <c:ser>
          <c:idx val="0"/>
          <c:order val="0"/>
          <c:tx>
            <c:strRef>
              <c:f>Sheet1!$B$1</c:f>
              <c:strCache>
                <c:ptCount val="1"/>
                <c:pt idx="0">
                  <c:v>Competitor 1</c:v>
                </c:pt>
              </c:strCache>
            </c:strRef>
          </c:tx>
          <c:spPr>
            <a:ln w="28575" cap="rnd">
              <a:solidFill>
                <a:schemeClr val="accent6">
                  <a:lumMod val="50000"/>
                </a:schemeClr>
              </a:solidFill>
              <a:round/>
            </a:ln>
            <a:effectLst/>
          </c:spPr>
          <c:marker>
            <c:symbol val="none"/>
          </c:marker>
          <c:dLbls>
            <c:dLbl>
              <c:idx val="3"/>
              <c:spPr>
                <a:noFill/>
                <a:ln>
                  <a:noFill/>
                </a:ln>
                <a:effectLst/>
              </c:spPr>
              <c:txPr>
                <a:bodyPr rot="0" spcFirstLastPara="1" vertOverflow="ellipsis" vert="horz" wrap="square" lIns="38100" tIns="19050" rIns="38100" bIns="19050" anchor="ctr" anchorCtr="0">
                  <a:spAutoFit/>
                </a:bodyPr>
                <a:lstStyle/>
                <a:p>
                  <a:pPr algn="l">
                    <a:defRPr sz="900" b="1" i="0" u="none" strike="noStrike" kern="1200" baseline="0">
                      <a:solidFill>
                        <a:schemeClr val="accent6">
                          <a:lumMod val="50000"/>
                        </a:schemeClr>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24478513669989904"/>
                      <c:h val="0.11601908052537001"/>
                    </c:manualLayout>
                  </c15:layout>
                </c:ext>
                <c:ext xmlns:c16="http://schemas.microsoft.com/office/drawing/2014/chart" uri="{C3380CC4-5D6E-409C-BE32-E72D297353CC}">
                  <c16:uniqueId val="{00000000-6FB1-4D42-873A-B5E11BD5DA70}"/>
                </c:ext>
              </c:extLst>
            </c:dLbl>
            <c:spPr>
              <a:noFill/>
              <a:ln>
                <a:noFill/>
              </a:ln>
              <a:effectLst/>
            </c:spPr>
            <c:txPr>
              <a:bodyPr rot="0" spcFirstLastPara="1" vertOverflow="ellipsis" vert="horz" wrap="square" lIns="38100" tIns="19050" rIns="38100" bIns="19050" anchor="ctr" anchorCtr="0">
                <a:spAutoFit/>
              </a:bodyPr>
              <a:lstStyle/>
              <a:p>
                <a:pPr algn="l">
                  <a:defRPr sz="900" b="1"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c:f>
              <c:strCache>
                <c:ptCount val="4"/>
                <c:pt idx="0">
                  <c:v>Q1</c:v>
                </c:pt>
                <c:pt idx="1">
                  <c:v>Q2</c:v>
                </c:pt>
                <c:pt idx="2">
                  <c:v>Q3</c:v>
                </c:pt>
                <c:pt idx="3">
                  <c:v>Q4</c:v>
                </c:pt>
              </c:strCache>
            </c:strRef>
          </c:cat>
          <c:val>
            <c:numRef>
              <c:f>Sheet1!$B$2:$B$5</c:f>
              <c:numCache>
                <c:formatCode>General</c:formatCode>
                <c:ptCount val="4"/>
                <c:pt idx="0">
                  <c:v>1.5</c:v>
                </c:pt>
                <c:pt idx="1">
                  <c:v>2.1</c:v>
                </c:pt>
                <c:pt idx="2">
                  <c:v>2.2999999999999998</c:v>
                </c:pt>
                <c:pt idx="3">
                  <c:v>1.5</c:v>
                </c:pt>
              </c:numCache>
            </c:numRef>
          </c:val>
          <c:smooth val="0"/>
          <c:extLst>
            <c:ext xmlns:c16="http://schemas.microsoft.com/office/drawing/2014/chart" uri="{C3380CC4-5D6E-409C-BE32-E72D297353CC}">
              <c16:uniqueId val="{00000001-6FB1-4D42-873A-B5E11BD5DA70}"/>
            </c:ext>
          </c:extLst>
        </c:ser>
        <c:ser>
          <c:idx val="1"/>
          <c:order val="1"/>
          <c:tx>
            <c:strRef>
              <c:f>Sheet1!$C$1</c:f>
              <c:strCache>
                <c:ptCount val="1"/>
                <c:pt idx="0">
                  <c:v>Competitor 2</c:v>
                </c:pt>
              </c:strCache>
            </c:strRef>
          </c:tx>
          <c:spPr>
            <a:ln w="28575" cap="rnd">
              <a:solidFill>
                <a:schemeClr val="accent6">
                  <a:lumMod val="90000"/>
                </a:schemeClr>
              </a:solidFill>
              <a:round/>
            </a:ln>
            <a:effectLst/>
          </c:spPr>
          <c:marker>
            <c:symbol val="none"/>
          </c:marker>
          <c:dLbls>
            <c:dLbl>
              <c:idx val="3"/>
              <c:spPr>
                <a:noFill/>
                <a:ln>
                  <a:noFill/>
                </a:ln>
                <a:effectLst/>
              </c:spPr>
              <c:txPr>
                <a:bodyPr rot="0" spcFirstLastPara="1" vertOverflow="ellipsis" vert="horz" wrap="square" lIns="38100" tIns="19050" rIns="38100" bIns="19050" anchor="ctr" anchorCtr="0">
                  <a:spAutoFit/>
                </a:bodyPr>
                <a:lstStyle/>
                <a:p>
                  <a:pPr algn="l">
                    <a:defRPr sz="900" b="1" i="0" u="none" strike="noStrike" kern="1200" baseline="0">
                      <a:solidFill>
                        <a:schemeClr val="accent6">
                          <a:lumMod val="50000"/>
                        </a:schemeClr>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24478513669989904"/>
                      <c:h val="0.11601908052537001"/>
                    </c:manualLayout>
                  </c15:layout>
                </c:ext>
                <c:ext xmlns:c16="http://schemas.microsoft.com/office/drawing/2014/chart" uri="{C3380CC4-5D6E-409C-BE32-E72D297353CC}">
                  <c16:uniqueId val="{00000002-6FB1-4D42-873A-B5E11BD5DA70}"/>
                </c:ext>
              </c:extLst>
            </c:dLbl>
            <c:spPr>
              <a:noFill/>
              <a:ln>
                <a:noFill/>
              </a:ln>
              <a:effectLst/>
            </c:spPr>
            <c:txPr>
              <a:bodyPr rot="0" spcFirstLastPara="1" vertOverflow="ellipsis" vert="horz" wrap="square" lIns="38100" tIns="19050" rIns="38100" bIns="19050" anchor="ctr" anchorCtr="0">
                <a:sp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c:f>
              <c:strCache>
                <c:ptCount val="4"/>
                <c:pt idx="0">
                  <c:v>Q1</c:v>
                </c:pt>
                <c:pt idx="1">
                  <c:v>Q2</c:v>
                </c:pt>
                <c:pt idx="2">
                  <c:v>Q3</c:v>
                </c:pt>
                <c:pt idx="3">
                  <c:v>Q4</c:v>
                </c:pt>
              </c:strCache>
            </c:strRef>
          </c:cat>
          <c:val>
            <c:numRef>
              <c:f>Sheet1!$C$2:$C$5</c:f>
              <c:numCache>
                <c:formatCode>General</c:formatCode>
                <c:ptCount val="4"/>
                <c:pt idx="0">
                  <c:v>1.2</c:v>
                </c:pt>
                <c:pt idx="1">
                  <c:v>2</c:v>
                </c:pt>
                <c:pt idx="2">
                  <c:v>1.8</c:v>
                </c:pt>
                <c:pt idx="3">
                  <c:v>2.25</c:v>
                </c:pt>
              </c:numCache>
            </c:numRef>
          </c:val>
          <c:smooth val="0"/>
          <c:extLst>
            <c:ext xmlns:c16="http://schemas.microsoft.com/office/drawing/2014/chart" uri="{C3380CC4-5D6E-409C-BE32-E72D297353CC}">
              <c16:uniqueId val="{00000003-6FB1-4D42-873A-B5E11BD5DA70}"/>
            </c:ext>
          </c:extLst>
        </c:ser>
        <c:ser>
          <c:idx val="2"/>
          <c:order val="2"/>
          <c:tx>
            <c:strRef>
              <c:f>Sheet1!$D$1</c:f>
              <c:strCache>
                <c:ptCount val="1"/>
                <c:pt idx="0">
                  <c:v>Cognizant</c:v>
                </c:pt>
              </c:strCache>
            </c:strRef>
          </c:tx>
          <c:spPr>
            <a:ln w="28575" cap="rnd">
              <a:solidFill>
                <a:schemeClr val="accent2"/>
              </a:solidFill>
              <a:round/>
            </a:ln>
            <a:effectLst/>
          </c:spPr>
          <c:marker>
            <c:symbol val="none"/>
          </c:marker>
          <c:dLbls>
            <c:dLbl>
              <c:idx val="3"/>
              <c:spPr>
                <a:noFill/>
                <a:ln>
                  <a:noFill/>
                </a:ln>
                <a:effectLst/>
              </c:spPr>
              <c:txPr>
                <a:bodyPr rot="0" spcFirstLastPara="1" vertOverflow="ellipsis" vert="horz" wrap="square" lIns="38100" tIns="19050" rIns="38100" bIns="19050" anchor="ctr" anchorCtr="0">
                  <a:spAutoFit/>
                </a:bodyPr>
                <a:lstStyle/>
                <a:p>
                  <a:pPr algn="l">
                    <a:defRPr sz="900" b="1" i="0" u="none" strike="noStrike" kern="1200" baseline="0">
                      <a:solidFill>
                        <a:schemeClr val="accent2"/>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15:layout>
                    <c:manualLayout>
                      <c:w val="0.19409361709158349"/>
                      <c:h val="6.5355812464812077E-2"/>
                    </c:manualLayout>
                  </c15:layout>
                </c:ext>
                <c:ext xmlns:c16="http://schemas.microsoft.com/office/drawing/2014/chart" uri="{C3380CC4-5D6E-409C-BE32-E72D297353CC}">
                  <c16:uniqueId val="{00000004-6FB1-4D42-873A-B5E11BD5DA70}"/>
                </c:ext>
              </c:extLst>
            </c:dLbl>
            <c:spPr>
              <a:noFill/>
              <a:ln>
                <a:noFill/>
              </a:ln>
              <a:effectLst/>
            </c:spPr>
            <c:txPr>
              <a:bodyPr rot="0" spcFirstLastPara="1" vertOverflow="ellipsis" vert="horz" wrap="square" lIns="38100" tIns="19050" rIns="38100" bIns="19050" anchor="ctr" anchorCtr="0">
                <a:spAutoFit/>
              </a:bodyPr>
              <a:lstStyle/>
              <a:p>
                <a:pPr algn="l">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c:f>
              <c:strCache>
                <c:ptCount val="4"/>
                <c:pt idx="0">
                  <c:v>Q1</c:v>
                </c:pt>
                <c:pt idx="1">
                  <c:v>Q2</c:v>
                </c:pt>
                <c:pt idx="2">
                  <c:v>Q3</c:v>
                </c:pt>
                <c:pt idx="3">
                  <c:v>Q4</c:v>
                </c:pt>
              </c:strCache>
            </c:strRef>
          </c:cat>
          <c:val>
            <c:numRef>
              <c:f>Sheet1!$D$2:$D$5</c:f>
              <c:numCache>
                <c:formatCode>General</c:formatCode>
                <c:ptCount val="4"/>
                <c:pt idx="0">
                  <c:v>2</c:v>
                </c:pt>
                <c:pt idx="1">
                  <c:v>2.2999999999999998</c:v>
                </c:pt>
                <c:pt idx="2">
                  <c:v>2.9</c:v>
                </c:pt>
                <c:pt idx="3">
                  <c:v>3.1</c:v>
                </c:pt>
              </c:numCache>
            </c:numRef>
          </c:val>
          <c:smooth val="0"/>
          <c:extLst>
            <c:ext xmlns:c16="http://schemas.microsoft.com/office/drawing/2014/chart" uri="{C3380CC4-5D6E-409C-BE32-E72D297353CC}">
              <c16:uniqueId val="{00000005-6FB1-4D42-873A-B5E11BD5DA70}"/>
            </c:ext>
          </c:extLst>
        </c:ser>
        <c:dLbls>
          <c:showLegendKey val="0"/>
          <c:showVal val="0"/>
          <c:showCatName val="0"/>
          <c:showSerName val="0"/>
          <c:showPercent val="0"/>
          <c:showBubbleSize val="0"/>
        </c:dLbls>
        <c:smooth val="0"/>
        <c:axId val="227137824"/>
        <c:axId val="247599280"/>
      </c:lineChart>
      <c:catAx>
        <c:axId val="227137824"/>
        <c:scaling>
          <c:orientation val="minMax"/>
        </c:scaling>
        <c:delete val="0"/>
        <c:axPos val="b"/>
        <c:numFmt formatCode="General" sourceLinked="1"/>
        <c:majorTickMark val="none"/>
        <c:minorTickMark val="none"/>
        <c:tickLblPos val="nextTo"/>
        <c:spPr>
          <a:noFill/>
          <a:ln w="9525" cap="flat" cmpd="sng" algn="ctr">
            <a:solidFill>
              <a:schemeClr val="bg2">
                <a:lumMod val="50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47599280"/>
        <c:crosses val="autoZero"/>
        <c:auto val="1"/>
        <c:lblAlgn val="ctr"/>
        <c:lblOffset val="100"/>
        <c:noMultiLvlLbl val="0"/>
      </c:catAx>
      <c:valAx>
        <c:axId val="247599280"/>
        <c:scaling>
          <c:orientation val="minMax"/>
          <c:max val="4"/>
          <c:min val="1"/>
        </c:scaling>
        <c:delete val="0"/>
        <c:axPos val="l"/>
        <c:numFmt formatCode="General" sourceLinked="1"/>
        <c:majorTickMark val="none"/>
        <c:minorTickMark val="none"/>
        <c:tickLblPos val="nextTo"/>
        <c:spPr>
          <a:noFill/>
          <a:ln>
            <a:solidFill>
              <a:schemeClr val="bg2">
                <a:lumMod val="50000"/>
              </a:schemeClr>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27137824"/>
        <c:crosses val="autoZero"/>
        <c:crossBetween val="between"/>
        <c:majorUnit val="1"/>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2"/>
            </a:solidFill>
            <a:ln w="9525">
              <a:noFill/>
            </a:ln>
            <a:effectLst/>
          </c:spPr>
          <c:invertIfNegative val="0"/>
          <c:dPt>
            <c:idx val="3"/>
            <c:invertIfNegative val="0"/>
            <c:bubble3D val="0"/>
            <c:spPr>
              <a:solidFill>
                <a:schemeClr val="accent3"/>
              </a:solidFill>
              <a:ln w="9525">
                <a:noFill/>
              </a:ln>
              <a:effectLst/>
            </c:spPr>
            <c:extLst xmlns:c16r3="http://schemas.microsoft.com/office/drawing/2017/03/char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7ECB-F249-9C98-6EC1F678D395}"/>
              </c:ext>
            </c:extLst>
          </c:dPt>
          <c:dLbls>
            <c:dLbl>
              <c:idx val="3"/>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1-7ECB-F249-9C98-6EC1F678D395}"/>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xmlns:c16r3="http://schemas.microsoft.com/office/drawing/2017/03/char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D</c:v>
                </c:pt>
                <c:pt idx="1">
                  <c:v>C</c:v>
                </c:pt>
                <c:pt idx="2">
                  <c:v>B</c:v>
                </c:pt>
                <c:pt idx="3">
                  <c:v>A</c:v>
                </c:pt>
              </c:strCache>
            </c:strRef>
          </c:cat>
          <c:val>
            <c:numRef>
              <c:f>Sheet1!$B$2:$B$5</c:f>
              <c:numCache>
                <c:formatCode>0%</c:formatCode>
                <c:ptCount val="4"/>
                <c:pt idx="0">
                  <c:v>0.5</c:v>
                </c:pt>
                <c:pt idx="1">
                  <c:v>0.25</c:v>
                </c:pt>
                <c:pt idx="2">
                  <c:v>0.6</c:v>
                </c:pt>
                <c:pt idx="3">
                  <c:v>0.8</c:v>
                </c:pt>
              </c:numCache>
            </c:numRef>
          </c:val>
          <c:extLst xmlns:c16r3="http://schemas.microsoft.com/office/drawing/2017/03/char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2-7ECB-F249-9C98-6EC1F678D395}"/>
            </c:ext>
          </c:extLst>
        </c:ser>
        <c:ser>
          <c:idx val="1"/>
          <c:order val="1"/>
          <c:tx>
            <c:strRef>
              <c:f>Sheet1!$C$1</c:f>
              <c:strCache>
                <c:ptCount val="1"/>
                <c:pt idx="0">
                  <c:v>Series 2</c:v>
                </c:pt>
              </c:strCache>
            </c:strRef>
          </c:tx>
          <c:spPr>
            <a:solidFill>
              <a:schemeClr val="bg1">
                <a:lumMod val="50000"/>
              </a:schemeClr>
            </a:solidFill>
            <a:ln w="9525">
              <a:noFill/>
            </a:ln>
            <a:effectLst/>
          </c:spPr>
          <c:invertIfNegative val="0"/>
          <c:dPt>
            <c:idx val="3"/>
            <c:invertIfNegative val="0"/>
            <c:bubble3D val="0"/>
            <c:spPr>
              <a:solidFill>
                <a:schemeClr val="bg1">
                  <a:lumMod val="50000"/>
                </a:schemeClr>
              </a:solidFill>
              <a:ln w="9525">
                <a:noFill/>
              </a:ln>
              <a:effectLst/>
            </c:spPr>
            <c:extLst xmlns:c16r3="http://schemas.microsoft.com/office/drawing/2017/03/char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4-7ECB-F249-9C98-6EC1F678D395}"/>
              </c:ext>
            </c:extLst>
          </c:dPt>
          <c:cat>
            <c:strRef>
              <c:f>Sheet1!$A$2:$A$5</c:f>
              <c:strCache>
                <c:ptCount val="4"/>
                <c:pt idx="0">
                  <c:v>D</c:v>
                </c:pt>
                <c:pt idx="1">
                  <c:v>C</c:v>
                </c:pt>
                <c:pt idx="2">
                  <c:v>B</c:v>
                </c:pt>
                <c:pt idx="3">
                  <c:v>A</c:v>
                </c:pt>
              </c:strCache>
            </c:strRef>
          </c:cat>
          <c:val>
            <c:numRef>
              <c:f>Sheet1!$C$2:$C$5</c:f>
              <c:numCache>
                <c:formatCode>0%</c:formatCode>
                <c:ptCount val="4"/>
                <c:pt idx="0">
                  <c:v>0.5</c:v>
                </c:pt>
                <c:pt idx="1">
                  <c:v>0.75</c:v>
                </c:pt>
                <c:pt idx="2">
                  <c:v>0.4</c:v>
                </c:pt>
                <c:pt idx="3">
                  <c:v>0.2</c:v>
                </c:pt>
              </c:numCache>
            </c:numRef>
          </c:val>
          <c:extLst xmlns:c16r3="http://schemas.microsoft.com/office/drawing/2017/03/char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5-7ECB-F249-9C98-6EC1F678D395}"/>
            </c:ext>
          </c:extLst>
        </c:ser>
        <c:dLbls>
          <c:showLegendKey val="0"/>
          <c:showVal val="0"/>
          <c:showCatName val="0"/>
          <c:showSerName val="0"/>
          <c:showPercent val="0"/>
          <c:showBubbleSize val="0"/>
        </c:dLbls>
        <c:gapWidth val="100"/>
        <c:overlap val="100"/>
        <c:axId val="908584079"/>
        <c:axId val="1821802224"/>
      </c:barChart>
      <c:catAx>
        <c:axId val="908584079"/>
        <c:scaling>
          <c:orientation val="minMax"/>
        </c:scaling>
        <c:delete val="0"/>
        <c:axPos val="l"/>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821802224"/>
        <c:crosses val="autoZero"/>
        <c:auto val="1"/>
        <c:lblAlgn val="ctr"/>
        <c:lblOffset val="100"/>
        <c:noMultiLvlLbl val="0"/>
      </c:catAx>
      <c:valAx>
        <c:axId val="1821802224"/>
        <c:scaling>
          <c:orientation val="minMax"/>
        </c:scaling>
        <c:delete val="1"/>
        <c:axPos val="b"/>
        <c:numFmt formatCode="0%" sourceLinked="1"/>
        <c:majorTickMark val="none"/>
        <c:minorTickMark val="none"/>
        <c:tickLblPos val="nextTo"/>
        <c:crossAx val="908584079"/>
        <c:crosses val="autoZero"/>
        <c:crossBetween val="between"/>
      </c:valAx>
      <c:spPr>
        <a:noFill/>
        <a:ln>
          <a:noFill/>
        </a:ln>
        <a:effectLst/>
      </c:spPr>
    </c:plotArea>
    <c:plotVisOnly val="1"/>
    <c:dispBlanksAs val="gap"/>
    <c:showDLblsOverMax val="0"/>
    <c:extLst xmlns:c16r3="http://schemas.microsoft.com/office/drawing/2017/03/chart" xmlns:c15="http://schemas.microsoft.com/office/drawing/2012/chart" xmlns:c16="http://schemas.microsoft.com/office/drawing/2014/chart" xmlns:c14="http://schemas.microsoft.com/office/drawing/2007/8/2/chart" xmlns:mc="http://schemas.openxmlformats.org/markup-compatibility/2006">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Pt>
            <c:idx val="6"/>
            <c:invertIfNegative val="0"/>
            <c:bubble3D val="0"/>
            <c:spPr>
              <a:solidFill>
                <a:schemeClr val="accent3"/>
              </a:solidFill>
              <a:ln>
                <a:no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41AB-A24C-ACC4-FD3B3D637AFF}"/>
              </c:ext>
            </c:extLst>
          </c:dPt>
          <c:cat>
            <c:strRef>
              <c:f>Sheet1!$A$2:$A$9</c:f>
              <c:strCache>
                <c:ptCount val="8"/>
                <c:pt idx="0">
                  <c:v>A</c:v>
                </c:pt>
                <c:pt idx="1">
                  <c:v>B</c:v>
                </c:pt>
                <c:pt idx="2">
                  <c:v>C</c:v>
                </c:pt>
                <c:pt idx="3">
                  <c:v>D</c:v>
                </c:pt>
                <c:pt idx="4">
                  <c:v>E</c:v>
                </c:pt>
                <c:pt idx="5">
                  <c:v>F</c:v>
                </c:pt>
                <c:pt idx="6">
                  <c:v>G</c:v>
                </c:pt>
                <c:pt idx="7">
                  <c:v>H</c:v>
                </c:pt>
              </c:strCache>
            </c:strRef>
          </c:cat>
          <c:val>
            <c:numRef>
              <c:f>Sheet1!$B$2:$B$9</c:f>
              <c:numCache>
                <c:formatCode>General</c:formatCode>
                <c:ptCount val="8"/>
                <c:pt idx="0">
                  <c:v>100</c:v>
                </c:pt>
                <c:pt idx="1">
                  <c:v>70</c:v>
                </c:pt>
                <c:pt idx="2">
                  <c:v>50</c:v>
                </c:pt>
                <c:pt idx="3">
                  <c:v>75</c:v>
                </c:pt>
                <c:pt idx="4">
                  <c:v>80</c:v>
                </c:pt>
                <c:pt idx="5">
                  <c:v>65</c:v>
                </c:pt>
                <c:pt idx="6">
                  <c:v>90</c:v>
                </c:pt>
                <c:pt idx="7">
                  <c:v>40</c:v>
                </c:pt>
              </c:numCache>
            </c:numRef>
          </c:val>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2-41AB-A24C-ACC4-FD3B3D637AFF}"/>
            </c:ext>
          </c:extLst>
        </c:ser>
        <c:dLbls>
          <c:showLegendKey val="0"/>
          <c:showVal val="0"/>
          <c:showCatName val="0"/>
          <c:showSerName val="0"/>
          <c:showPercent val="0"/>
          <c:showBubbleSize val="0"/>
        </c:dLbls>
        <c:gapWidth val="100"/>
        <c:axId val="31220720"/>
        <c:axId val="105068192"/>
      </c:barChart>
      <c:catAx>
        <c:axId val="31220720"/>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050" b="0" i="0" u="none" strike="noStrike" kern="1200" baseline="0">
                <a:solidFill>
                  <a:schemeClr val="bg1"/>
                </a:solidFill>
                <a:latin typeface="+mn-lt"/>
                <a:ea typeface="+mn-ea"/>
                <a:cs typeface="+mn-cs"/>
              </a:defRPr>
            </a:pPr>
            <a:endParaRPr lang="en-US"/>
          </a:p>
        </c:txPr>
        <c:crossAx val="105068192"/>
        <c:crosses val="autoZero"/>
        <c:auto val="1"/>
        <c:lblAlgn val="ctr"/>
        <c:lblOffset val="100"/>
        <c:noMultiLvlLbl val="0"/>
      </c:catAx>
      <c:valAx>
        <c:axId val="105068192"/>
        <c:scaling>
          <c:orientation val="minMax"/>
          <c:max val="100"/>
        </c:scaling>
        <c:delete val="0"/>
        <c:axPos val="l"/>
        <c:majorGridlines>
          <c:spPr>
            <a:ln w="9525" cap="flat" cmpd="sng" algn="ctr">
              <a:solidFill>
                <a:schemeClr val="bg2">
                  <a:lumMod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1220720"/>
        <c:crosses val="autoZero"/>
        <c:crossBetween val="between"/>
        <c:majorUnit val="20"/>
      </c:valAx>
      <c:spPr>
        <a:noFill/>
        <a:ln>
          <a:noFill/>
        </a:ln>
        <a:effectLst/>
      </c:spPr>
    </c:plotArea>
    <c:plotVisOnly val="1"/>
    <c:dispBlanksAs val="gap"/>
    <c:showDLblsOverMax val="0"/>
    <c:extLst xmlns:c16r3="http://schemas.microsoft.com/office/drawing/2017/03/chart" xmlns:c16="http://schemas.microsoft.com/office/drawing/2014/chart" xmlns:c14="http://schemas.microsoft.com/office/drawing/2007/8/2/chart" xmlns:mc="http://schemas.openxmlformats.org/markup-compatibility/2006">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9050">
              <a:solidFill>
                <a:schemeClr val="bg1"/>
              </a:solidFill>
            </a:ln>
          </c:spPr>
          <c:dPt>
            <c:idx val="0"/>
            <c:bubble3D val="0"/>
            <c:spPr>
              <a:solidFill>
                <a:schemeClr val="accent1"/>
              </a:solidFill>
              <a:ln w="19050">
                <a:solidFill>
                  <a:schemeClr val="bg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9CD4-1B42-8739-C273DB2945F3}"/>
              </c:ext>
            </c:extLst>
          </c:dPt>
          <c:dPt>
            <c:idx val="1"/>
            <c:bubble3D val="0"/>
            <c:spPr>
              <a:solidFill>
                <a:schemeClr val="accent6"/>
              </a:solidFill>
              <a:ln w="19050">
                <a:solidFill>
                  <a:schemeClr val="bg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3-9CD4-1B42-8739-C273DB2945F3}"/>
              </c:ext>
            </c:extLst>
          </c:dPt>
          <c:cat>
            <c:strRef>
              <c:f>Sheet1!$A$2:$A$3</c:f>
              <c:strCache>
                <c:ptCount val="2"/>
                <c:pt idx="0">
                  <c:v>1st Qtr</c:v>
                </c:pt>
                <c:pt idx="1">
                  <c:v>2nd Qtr</c:v>
                </c:pt>
              </c:strCache>
            </c:strRef>
          </c:cat>
          <c:val>
            <c:numRef>
              <c:f>Sheet1!$B$2:$B$3</c:f>
              <c:numCache>
                <c:formatCode>0%</c:formatCode>
                <c:ptCount val="2"/>
                <c:pt idx="0">
                  <c:v>0.6</c:v>
                </c:pt>
                <c:pt idx="1">
                  <c:v>0.4</c:v>
                </c:pt>
              </c:numCache>
            </c:numRef>
          </c:val>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4-9CD4-1B42-8739-C273DB2945F3}"/>
            </c:ext>
          </c:extLst>
        </c:ser>
        <c:dLbls>
          <c:showLegendKey val="0"/>
          <c:showVal val="0"/>
          <c:showCatName val="0"/>
          <c:showSerName val="0"/>
          <c:showPercent val="0"/>
          <c:showBubbleSize val="0"/>
          <c:showLeaderLines val="0"/>
        </c:dLbls>
        <c:firstSliceAng val="0"/>
        <c:holeSize val="68"/>
      </c:doughnutChart>
      <c:spPr>
        <a:noFill/>
        <a:ln>
          <a:noFill/>
        </a:ln>
        <a:effectLst/>
      </c:spPr>
    </c:plotArea>
    <c:plotVisOnly val="1"/>
    <c:dispBlanksAs val="gap"/>
    <c:showDLblsOverMax val="0"/>
    <c:extLst xmlns:c16r3="http://schemas.microsoft.com/office/drawing/2017/03/chart" xmlns:c16="http://schemas.microsoft.com/office/drawing/2014/chart" xmlns:c14="http://schemas.microsoft.com/office/drawing/2007/8/2/chart" xmlns:mc="http://schemas.openxmlformats.org/markup-compatibility/2006">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9050">
              <a:solidFill>
                <a:schemeClr val="bg1"/>
              </a:solidFill>
            </a:ln>
          </c:spPr>
          <c:dPt>
            <c:idx val="0"/>
            <c:bubble3D val="0"/>
            <c:spPr>
              <a:solidFill>
                <a:schemeClr val="accent1"/>
              </a:solidFill>
              <a:ln w="19050">
                <a:solidFill>
                  <a:schemeClr val="bg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191C-B947-900A-8586C2316ACF}"/>
              </c:ext>
            </c:extLst>
          </c:dPt>
          <c:dPt>
            <c:idx val="1"/>
            <c:bubble3D val="0"/>
            <c:spPr>
              <a:solidFill>
                <a:schemeClr val="accent2"/>
              </a:solidFill>
              <a:ln w="19050">
                <a:solidFill>
                  <a:schemeClr val="bg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3-191C-B947-900A-8586C2316ACF}"/>
              </c:ext>
            </c:extLst>
          </c:dPt>
          <c:cat>
            <c:strRef>
              <c:f>Sheet1!$A$2:$A$3</c:f>
              <c:strCache>
                <c:ptCount val="2"/>
                <c:pt idx="0">
                  <c:v>1st Qtr</c:v>
                </c:pt>
                <c:pt idx="1">
                  <c:v>2nd Qtr</c:v>
                </c:pt>
              </c:strCache>
            </c:strRef>
          </c:cat>
          <c:val>
            <c:numRef>
              <c:f>Sheet1!$B$2:$B$3</c:f>
              <c:numCache>
                <c:formatCode>0%</c:formatCode>
                <c:ptCount val="2"/>
                <c:pt idx="0">
                  <c:v>0.6</c:v>
                </c:pt>
                <c:pt idx="1">
                  <c:v>0.4</c:v>
                </c:pt>
              </c:numCache>
            </c:numRef>
          </c:val>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4-191C-B947-900A-8586C2316ACF}"/>
            </c:ext>
          </c:extLst>
        </c:ser>
        <c:dLbls>
          <c:showLegendKey val="0"/>
          <c:showVal val="0"/>
          <c:showCatName val="0"/>
          <c:showSerName val="0"/>
          <c:showPercent val="0"/>
          <c:showBubbleSize val="0"/>
          <c:showLeaderLines val="0"/>
        </c:dLbls>
        <c:firstSliceAng val="0"/>
        <c:holeSize val="68"/>
      </c:doughnutChart>
      <c:spPr>
        <a:noFill/>
        <a:ln>
          <a:noFill/>
        </a:ln>
        <a:effectLst/>
      </c:spPr>
    </c:plotArea>
    <c:plotVisOnly val="1"/>
    <c:dispBlanksAs val="gap"/>
    <c:showDLblsOverMax val="0"/>
    <c:extLst xmlns:c16r3="http://schemas.microsoft.com/office/drawing/2017/03/chart" xmlns:c16="http://schemas.microsoft.com/office/drawing/2014/chart" xmlns:c14="http://schemas.microsoft.com/office/drawing/2007/8/2/chart" xmlns:mc="http://schemas.openxmlformats.org/markup-compatibility/2006">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2"/>
            </a:solidFill>
            <a:ln w="19050">
              <a:solidFill>
                <a:schemeClr val="accent1"/>
              </a:solidFill>
            </a:ln>
          </c:spPr>
          <c:dPt>
            <c:idx val="0"/>
            <c:bubble3D val="0"/>
            <c:spPr>
              <a:solidFill>
                <a:schemeClr val="accent2"/>
              </a:solidFill>
              <a:ln w="19050">
                <a:solidFill>
                  <a:schemeClr val="accent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1C30-4645-B040-7797AE242E75}"/>
              </c:ext>
            </c:extLst>
          </c:dPt>
          <c:dPt>
            <c:idx val="1"/>
            <c:bubble3D val="0"/>
            <c:spPr>
              <a:solidFill>
                <a:schemeClr val="bg1">
                  <a:lumMod val="50000"/>
                </a:schemeClr>
              </a:solidFill>
              <a:ln w="19050">
                <a:solidFill>
                  <a:schemeClr val="accent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3-1C30-4645-B040-7797AE242E75}"/>
              </c:ext>
            </c:extLst>
          </c:dPt>
          <c:cat>
            <c:strRef>
              <c:f>Sheet1!$A$2:$A$3</c:f>
              <c:strCache>
                <c:ptCount val="2"/>
                <c:pt idx="0">
                  <c:v>1st Qtr</c:v>
                </c:pt>
                <c:pt idx="1">
                  <c:v>2nd Qtr</c:v>
                </c:pt>
              </c:strCache>
            </c:strRef>
          </c:cat>
          <c:val>
            <c:numRef>
              <c:f>Sheet1!$B$2:$B$3</c:f>
              <c:numCache>
                <c:formatCode>0%</c:formatCode>
                <c:ptCount val="2"/>
                <c:pt idx="0">
                  <c:v>0.6</c:v>
                </c:pt>
                <c:pt idx="1">
                  <c:v>0.4</c:v>
                </c:pt>
              </c:numCache>
            </c:numRef>
          </c:val>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4-1C30-4645-B040-7797AE242E75}"/>
            </c:ext>
          </c:extLst>
        </c:ser>
        <c:dLbls>
          <c:showLegendKey val="0"/>
          <c:showVal val="0"/>
          <c:showCatName val="0"/>
          <c:showSerName val="0"/>
          <c:showPercent val="0"/>
          <c:showBubbleSize val="0"/>
          <c:showLeaderLines val="0"/>
        </c:dLbls>
        <c:firstSliceAng val="0"/>
        <c:holeSize val="68"/>
      </c:doughnutChart>
      <c:spPr>
        <a:noFill/>
        <a:ln>
          <a:noFill/>
        </a:ln>
        <a:effectLst/>
      </c:spPr>
    </c:plotArea>
    <c:plotVisOnly val="1"/>
    <c:dispBlanksAs val="gap"/>
    <c:showDLblsOverMax val="0"/>
    <c:extLst xmlns:c16r3="http://schemas.microsoft.com/office/drawing/2017/03/chart" xmlns:c16="http://schemas.microsoft.com/office/drawing/2014/chart" xmlns:c14="http://schemas.microsoft.com/office/drawing/2007/8/2/chart" xmlns:mc="http://schemas.openxmlformats.org/markup-compatibility/2006">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3"/>
            </a:solidFill>
            <a:ln w="19050">
              <a:solidFill>
                <a:schemeClr val="accent1"/>
              </a:solidFill>
            </a:ln>
          </c:spPr>
          <c:dPt>
            <c:idx val="0"/>
            <c:bubble3D val="0"/>
            <c:spPr>
              <a:solidFill>
                <a:schemeClr val="accent2"/>
              </a:solidFill>
              <a:ln w="19050">
                <a:solidFill>
                  <a:schemeClr val="accent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9936-4A4C-8817-AA5FE21184B5}"/>
              </c:ext>
            </c:extLst>
          </c:dPt>
          <c:dPt>
            <c:idx val="1"/>
            <c:bubble3D val="0"/>
            <c:spPr>
              <a:solidFill>
                <a:schemeClr val="accent3"/>
              </a:solidFill>
              <a:ln w="19050">
                <a:solidFill>
                  <a:schemeClr val="accent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3-9936-4A4C-8817-AA5FE21184B5}"/>
              </c:ext>
            </c:extLst>
          </c:dPt>
          <c:cat>
            <c:strRef>
              <c:f>Sheet1!$A$2:$A$3</c:f>
              <c:strCache>
                <c:ptCount val="2"/>
                <c:pt idx="0">
                  <c:v>1st Qtr</c:v>
                </c:pt>
                <c:pt idx="1">
                  <c:v>2nd Qtr</c:v>
                </c:pt>
              </c:strCache>
            </c:strRef>
          </c:cat>
          <c:val>
            <c:numRef>
              <c:f>Sheet1!$B$2:$B$3</c:f>
              <c:numCache>
                <c:formatCode>0%</c:formatCode>
                <c:ptCount val="2"/>
                <c:pt idx="0">
                  <c:v>0.6</c:v>
                </c:pt>
                <c:pt idx="1">
                  <c:v>0.4</c:v>
                </c:pt>
              </c:numCache>
            </c:numRef>
          </c:val>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4-9936-4A4C-8817-AA5FE21184B5}"/>
            </c:ext>
          </c:extLst>
        </c:ser>
        <c:dLbls>
          <c:showLegendKey val="0"/>
          <c:showVal val="0"/>
          <c:showCatName val="0"/>
          <c:showSerName val="0"/>
          <c:showPercent val="0"/>
          <c:showBubbleSize val="0"/>
          <c:showLeaderLines val="0"/>
        </c:dLbls>
        <c:firstSliceAng val="0"/>
        <c:holeSize val="68"/>
      </c:doughnutChart>
      <c:spPr>
        <a:noFill/>
        <a:ln>
          <a:noFill/>
        </a:ln>
        <a:effectLst/>
      </c:spPr>
    </c:plotArea>
    <c:plotVisOnly val="1"/>
    <c:dispBlanksAs val="gap"/>
    <c:showDLblsOverMax val="0"/>
    <c:extLst xmlns:c16r3="http://schemas.microsoft.com/office/drawing/2017/03/chart" xmlns:c16="http://schemas.microsoft.com/office/drawing/2014/chart" xmlns:c14="http://schemas.microsoft.com/office/drawing/2007/8/2/chart" xmlns:mc="http://schemas.openxmlformats.org/markup-compatibility/2006">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1"/>
            </a:solidFill>
            <a:ln w="19050">
              <a:solidFill>
                <a:schemeClr val="bg1"/>
              </a:solidFill>
            </a:ln>
          </c:spPr>
          <c:dPt>
            <c:idx val="0"/>
            <c:bubble3D val="0"/>
            <c:spPr>
              <a:solidFill>
                <a:schemeClr val="accent4"/>
              </a:solidFill>
              <a:ln w="19050">
                <a:solidFill>
                  <a:schemeClr val="bg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237E-3346-8A3F-DD01ACBA01C6}"/>
              </c:ext>
            </c:extLst>
          </c:dPt>
          <c:dPt>
            <c:idx val="1"/>
            <c:bubble3D val="0"/>
            <c:spPr>
              <a:solidFill>
                <a:schemeClr val="accent1"/>
              </a:solidFill>
              <a:ln w="19050">
                <a:solidFill>
                  <a:schemeClr val="bg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3-237E-3346-8A3F-DD01ACBA01C6}"/>
              </c:ext>
            </c:extLst>
          </c:dPt>
          <c:dPt>
            <c:idx val="2"/>
            <c:bubble3D val="0"/>
            <c:spPr>
              <a:solidFill>
                <a:schemeClr val="accent2"/>
              </a:solidFill>
              <a:ln w="19050">
                <a:solidFill>
                  <a:schemeClr val="bg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5-237E-3346-8A3F-DD01ACBA01C6}"/>
              </c:ext>
            </c:extLst>
          </c:dPt>
          <c:dPt>
            <c:idx val="3"/>
            <c:bubble3D val="0"/>
            <c:spPr>
              <a:solidFill>
                <a:schemeClr val="accent3"/>
              </a:solidFill>
              <a:ln w="19050">
                <a:solidFill>
                  <a:schemeClr val="bg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7-237E-3346-8A3F-DD01ACBA01C6}"/>
              </c:ext>
            </c:extLst>
          </c:dPt>
          <c:cat>
            <c:strRef>
              <c:f>Sheet1!$A$2:$A$5</c:f>
              <c:strCache>
                <c:ptCount val="4"/>
                <c:pt idx="0">
                  <c:v>1st Qtr</c:v>
                </c:pt>
                <c:pt idx="1">
                  <c:v>2nd Qtr</c:v>
                </c:pt>
                <c:pt idx="2">
                  <c:v>3rd Qtr</c:v>
                </c:pt>
                <c:pt idx="3">
                  <c:v>4th Qtr</c:v>
                </c:pt>
              </c:strCache>
            </c:strRef>
          </c:cat>
          <c:val>
            <c:numRef>
              <c:f>Sheet1!$B$2:$B$5</c:f>
              <c:numCache>
                <c:formatCode>0%</c:formatCode>
                <c:ptCount val="4"/>
                <c:pt idx="0">
                  <c:v>0.25</c:v>
                </c:pt>
                <c:pt idx="1">
                  <c:v>0.5</c:v>
                </c:pt>
                <c:pt idx="2">
                  <c:v>0.15</c:v>
                </c:pt>
                <c:pt idx="3">
                  <c:v>0.1</c:v>
                </c:pt>
              </c:numCache>
            </c:numRef>
          </c:val>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8-237E-3346-8A3F-DD01ACBA01C6}"/>
            </c:ext>
          </c:extLst>
        </c:ser>
        <c:dLbls>
          <c:showLegendKey val="0"/>
          <c:showVal val="0"/>
          <c:showCatName val="0"/>
          <c:showSerName val="0"/>
          <c:showPercent val="0"/>
          <c:showBubbleSize val="0"/>
          <c:showLeaderLines val="1"/>
        </c:dLbls>
        <c:firstSliceAng val="90"/>
        <c:holeSize val="68"/>
      </c:doughnutChart>
      <c:spPr>
        <a:noFill/>
        <a:ln>
          <a:noFill/>
        </a:ln>
        <a:effectLst/>
      </c:spPr>
    </c:plotArea>
    <c:plotVisOnly val="1"/>
    <c:dispBlanksAs val="gap"/>
    <c:showDLblsOverMax val="0"/>
    <c:extLst xmlns:c16r3="http://schemas.microsoft.com/office/drawing/2017/03/chart" xmlns:c16="http://schemas.microsoft.com/office/drawing/2014/chart" xmlns:c14="http://schemas.microsoft.com/office/drawing/2007/8/2/chart" xmlns:mc="http://schemas.openxmlformats.org/markup-compatibility/2006">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chemeClr val="accent1"/>
              </a:solidFill>
            </a:ln>
          </c:spPr>
          <c:dPt>
            <c:idx val="0"/>
            <c:bubble3D val="0"/>
            <c:spPr>
              <a:solidFill>
                <a:schemeClr val="bg1"/>
              </a:solidFill>
              <a:ln w="19050">
                <a:solidFill>
                  <a:schemeClr val="accent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3551-704A-9B2C-6C491389264A}"/>
              </c:ext>
            </c:extLst>
          </c:dPt>
          <c:dPt>
            <c:idx val="1"/>
            <c:bubble3D val="0"/>
            <c:spPr>
              <a:solidFill>
                <a:schemeClr val="accent2"/>
              </a:solidFill>
              <a:ln w="19050">
                <a:solidFill>
                  <a:schemeClr val="accent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3-3551-704A-9B2C-6C491389264A}"/>
              </c:ext>
            </c:extLst>
          </c:dPt>
          <c:dPt>
            <c:idx val="2"/>
            <c:bubble3D val="0"/>
            <c:spPr>
              <a:solidFill>
                <a:schemeClr val="accent3"/>
              </a:solidFill>
              <a:ln w="19050">
                <a:solidFill>
                  <a:schemeClr val="accent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5-3551-704A-9B2C-6C491389264A}"/>
              </c:ext>
            </c:extLst>
          </c:dPt>
          <c:dPt>
            <c:idx val="3"/>
            <c:bubble3D val="0"/>
            <c:spPr>
              <a:solidFill>
                <a:schemeClr val="accent4"/>
              </a:solidFill>
              <a:ln w="19050">
                <a:solidFill>
                  <a:schemeClr val="accent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7-3551-704A-9B2C-6C491389264A}"/>
              </c:ext>
            </c:extLst>
          </c:dPt>
          <c:cat>
            <c:strRef>
              <c:f>Sheet1!$A$2:$A$5</c:f>
              <c:strCache>
                <c:ptCount val="4"/>
                <c:pt idx="0">
                  <c:v>1st Qtr</c:v>
                </c:pt>
                <c:pt idx="1">
                  <c:v>2nd Qtr</c:v>
                </c:pt>
                <c:pt idx="2">
                  <c:v>3rd Qtr</c:v>
                </c:pt>
                <c:pt idx="3">
                  <c:v>4th Qtr</c:v>
                </c:pt>
              </c:strCache>
            </c:strRef>
          </c:cat>
          <c:val>
            <c:numRef>
              <c:f>Sheet1!$B$2:$B$5</c:f>
              <c:numCache>
                <c:formatCode>0%</c:formatCode>
                <c:ptCount val="4"/>
                <c:pt idx="0">
                  <c:v>0.25</c:v>
                </c:pt>
                <c:pt idx="1">
                  <c:v>0.5</c:v>
                </c:pt>
                <c:pt idx="2">
                  <c:v>0.15</c:v>
                </c:pt>
                <c:pt idx="3">
                  <c:v>0.1</c:v>
                </c:pt>
              </c:numCache>
            </c:numRef>
          </c:val>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8-3551-704A-9B2C-6C491389264A}"/>
            </c:ext>
          </c:extLst>
        </c:ser>
        <c:dLbls>
          <c:showLegendKey val="0"/>
          <c:showVal val="0"/>
          <c:showCatName val="0"/>
          <c:showSerName val="0"/>
          <c:showPercent val="0"/>
          <c:showBubbleSize val="0"/>
          <c:showLeaderLines val="1"/>
        </c:dLbls>
        <c:firstSliceAng val="90"/>
        <c:holeSize val="68"/>
      </c:doughnutChart>
      <c:spPr>
        <a:noFill/>
        <a:ln>
          <a:noFill/>
        </a:ln>
        <a:effectLst/>
      </c:spPr>
    </c:plotArea>
    <c:plotVisOnly val="1"/>
    <c:dispBlanksAs val="gap"/>
    <c:showDLblsOverMax val="0"/>
    <c:extLst xmlns:c16r3="http://schemas.microsoft.com/office/drawing/2017/03/chart" xmlns:c16="http://schemas.microsoft.com/office/drawing/2014/chart" xmlns:c14="http://schemas.microsoft.com/office/drawing/2007/8/2/chart" xmlns:mc="http://schemas.openxmlformats.org/markup-compatibility/2006">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19050">
              <a:solidFill>
                <a:schemeClr val="bg1"/>
              </a:solidFill>
            </a:ln>
          </c:spPr>
          <c:dPt>
            <c:idx val="0"/>
            <c:bubble3D val="0"/>
            <c:spPr>
              <a:solidFill>
                <a:schemeClr val="accent1"/>
              </a:solidFill>
              <a:ln w="19050">
                <a:solidFill>
                  <a:schemeClr val="bg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882F-314B-A15E-75728A3E6C49}"/>
              </c:ext>
            </c:extLst>
          </c:dPt>
          <c:dPt>
            <c:idx val="1"/>
            <c:bubble3D val="0"/>
            <c:spPr>
              <a:solidFill>
                <a:schemeClr val="accent6"/>
              </a:solidFill>
              <a:ln w="19050">
                <a:solidFill>
                  <a:schemeClr val="bg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3-882F-314B-A15E-75728A3E6C49}"/>
              </c:ext>
            </c:extLst>
          </c:dPt>
          <c:cat>
            <c:strRef>
              <c:f>Sheet1!$A$2:$A$3</c:f>
              <c:strCache>
                <c:ptCount val="2"/>
                <c:pt idx="0">
                  <c:v>1st Qtr</c:v>
                </c:pt>
                <c:pt idx="1">
                  <c:v>2nd Qtr</c:v>
                </c:pt>
              </c:strCache>
            </c:strRef>
          </c:cat>
          <c:val>
            <c:numRef>
              <c:f>Sheet1!$B$2:$B$3</c:f>
              <c:numCache>
                <c:formatCode>0%</c:formatCode>
                <c:ptCount val="2"/>
                <c:pt idx="0">
                  <c:v>0.6</c:v>
                </c:pt>
                <c:pt idx="1">
                  <c:v>0.4</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4-882F-314B-A15E-75728A3E6C49}"/>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19050">
              <a:solidFill>
                <a:schemeClr val="bg1"/>
              </a:solidFill>
            </a:ln>
          </c:spPr>
          <c:dPt>
            <c:idx val="0"/>
            <c:bubble3D val="0"/>
            <c:spPr>
              <a:solidFill>
                <a:schemeClr val="accent1"/>
              </a:solidFill>
              <a:ln w="19050">
                <a:solidFill>
                  <a:schemeClr val="bg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9547-AB4E-9607-A148E7B23878}"/>
              </c:ext>
            </c:extLst>
          </c:dPt>
          <c:dPt>
            <c:idx val="1"/>
            <c:bubble3D val="0"/>
            <c:spPr>
              <a:solidFill>
                <a:schemeClr val="accent2"/>
              </a:solidFill>
              <a:ln w="19050">
                <a:solidFill>
                  <a:schemeClr val="bg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3-9547-AB4E-9607-A148E7B23878}"/>
              </c:ext>
            </c:extLst>
          </c:dPt>
          <c:cat>
            <c:strRef>
              <c:f>Sheet1!$A$2:$A$3</c:f>
              <c:strCache>
                <c:ptCount val="2"/>
                <c:pt idx="0">
                  <c:v>1st Qtr</c:v>
                </c:pt>
                <c:pt idx="1">
                  <c:v>2nd Qtr</c:v>
                </c:pt>
              </c:strCache>
            </c:strRef>
          </c:cat>
          <c:val>
            <c:numRef>
              <c:f>Sheet1!$B$2:$B$3</c:f>
              <c:numCache>
                <c:formatCode>0%</c:formatCode>
                <c:ptCount val="2"/>
                <c:pt idx="0">
                  <c:v>0.6</c:v>
                </c:pt>
                <c:pt idx="1">
                  <c:v>0.4</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4-9547-AB4E-9607-A148E7B23878}"/>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solidFill>
                <a:latin typeface="+mn-lt"/>
                <a:ea typeface="+mn-ea"/>
                <a:cs typeface="+mn-cs"/>
              </a:defRPr>
            </a:pPr>
            <a:r>
              <a:rPr lang="en-US" sz="1050" b="1">
                <a:solidFill>
                  <a:schemeClr val="tx1"/>
                </a:solidFill>
              </a:rPr>
              <a:t>Product D sells</a:t>
            </a:r>
            <a:r>
              <a:rPr lang="en-US" sz="1050" b="1" baseline="0">
                <a:solidFill>
                  <a:schemeClr val="tx1"/>
                </a:solidFill>
              </a:rPr>
              <a:t> below benchmark</a:t>
            </a:r>
            <a:endParaRPr lang="en-US" sz="1050" b="1">
              <a:solidFill>
                <a:schemeClr val="tx1"/>
              </a:solidFill>
            </a:endParaRPr>
          </a:p>
        </c:rich>
      </c:tx>
      <c:layout>
        <c:manualLayout>
          <c:xMode val="edge"/>
          <c:yMode val="edge"/>
          <c:x val="2.6777514271417984E-2"/>
          <c:y val="3.1312640691146414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7.3717035188504573E-2"/>
          <c:y val="0.1882411582882752"/>
          <c:w val="0.88414808675381373"/>
          <c:h val="0.69705020131315842"/>
        </c:manualLayout>
      </c:layout>
      <c:barChart>
        <c:barDir val="col"/>
        <c:grouping val="clustered"/>
        <c:varyColors val="0"/>
        <c:ser>
          <c:idx val="0"/>
          <c:order val="0"/>
          <c:tx>
            <c:strRef>
              <c:f>Sheet1!$B$1</c:f>
              <c:strCache>
                <c:ptCount val="1"/>
                <c:pt idx="0">
                  <c:v>Series 1</c:v>
                </c:pt>
              </c:strCache>
            </c:strRef>
          </c:tx>
          <c:spPr>
            <a:solidFill>
              <a:schemeClr val="accent6">
                <a:lumMod val="90000"/>
              </a:schemeClr>
            </a:solidFill>
            <a:ln>
              <a:noFill/>
            </a:ln>
            <a:effectLst/>
          </c:spPr>
          <c:invertIfNegative val="0"/>
          <c:dPt>
            <c:idx val="0"/>
            <c:invertIfNegative val="0"/>
            <c:bubble3D val="0"/>
            <c:spPr>
              <a:solidFill>
                <a:schemeClr val="accent6">
                  <a:lumMod val="90000"/>
                </a:schemeClr>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A155-3F47-9B74-E6DC32288097}"/>
              </c:ext>
            </c:extLst>
          </c:dPt>
          <c:dPt>
            <c:idx val="1"/>
            <c:invertIfNegative val="0"/>
            <c:bubble3D val="0"/>
            <c:spPr>
              <a:solidFill>
                <a:schemeClr val="accent6">
                  <a:lumMod val="90000"/>
                </a:schemeClr>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3-A155-3F47-9B74-E6DC32288097}"/>
              </c:ext>
            </c:extLst>
          </c:dPt>
          <c:dPt>
            <c:idx val="2"/>
            <c:invertIfNegative val="0"/>
            <c:bubble3D val="0"/>
            <c:spPr>
              <a:solidFill>
                <a:schemeClr val="accent6">
                  <a:lumMod val="90000"/>
                </a:schemeClr>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5-A155-3F47-9B74-E6DC32288097}"/>
              </c:ext>
            </c:extLst>
          </c:dPt>
          <c:dPt>
            <c:idx val="3"/>
            <c:invertIfNegative val="0"/>
            <c:bubble3D val="0"/>
            <c:spPr>
              <a:solidFill>
                <a:schemeClr val="accent1"/>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7-A155-3F47-9B74-E6DC32288097}"/>
              </c:ext>
            </c:extLst>
          </c:dPt>
          <c:dPt>
            <c:idx val="4"/>
            <c:invertIfNegative val="0"/>
            <c:bubble3D val="0"/>
            <c:spPr>
              <a:solidFill>
                <a:schemeClr val="accent6">
                  <a:lumMod val="90000"/>
                </a:schemeClr>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9-A155-3F47-9B74-E6DC32288097}"/>
              </c:ext>
            </c:extLst>
          </c:dPt>
          <c:dPt>
            <c:idx val="5"/>
            <c:invertIfNegative val="0"/>
            <c:bubble3D val="0"/>
            <c:spPr>
              <a:solidFill>
                <a:schemeClr val="accent6">
                  <a:lumMod val="90000"/>
                </a:schemeClr>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B-A155-3F47-9B74-E6DC32288097}"/>
              </c:ext>
            </c:extLst>
          </c:dPt>
          <c:cat>
            <c:strRef>
              <c:f>Sheet1!$A$2:$A$7</c:f>
              <c:strCache>
                <c:ptCount val="6"/>
                <c:pt idx="0">
                  <c:v>A</c:v>
                </c:pt>
                <c:pt idx="1">
                  <c:v>B</c:v>
                </c:pt>
                <c:pt idx="2">
                  <c:v>C</c:v>
                </c:pt>
                <c:pt idx="3">
                  <c:v>D</c:v>
                </c:pt>
                <c:pt idx="4">
                  <c:v>E</c:v>
                </c:pt>
                <c:pt idx="5">
                  <c:v>F</c:v>
                </c:pt>
              </c:strCache>
            </c:strRef>
          </c:cat>
          <c:val>
            <c:numRef>
              <c:f>Sheet1!$B$2:$B$7</c:f>
              <c:numCache>
                <c:formatCode>General</c:formatCode>
                <c:ptCount val="6"/>
                <c:pt idx="0">
                  <c:v>4.3</c:v>
                </c:pt>
                <c:pt idx="1">
                  <c:v>3.2</c:v>
                </c:pt>
                <c:pt idx="2">
                  <c:v>3.5</c:v>
                </c:pt>
                <c:pt idx="3">
                  <c:v>2</c:v>
                </c:pt>
                <c:pt idx="4">
                  <c:v>4.3</c:v>
                </c:pt>
                <c:pt idx="5">
                  <c:v>3.1</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C-A155-3F47-9B74-E6DC32288097}"/>
            </c:ext>
          </c:extLst>
        </c:ser>
        <c:dLbls>
          <c:showLegendKey val="0"/>
          <c:showVal val="0"/>
          <c:showCatName val="0"/>
          <c:showSerName val="0"/>
          <c:showPercent val="0"/>
          <c:showBubbleSize val="0"/>
        </c:dLbls>
        <c:gapWidth val="100"/>
        <c:axId val="751100303"/>
        <c:axId val="748907407"/>
      </c:barChart>
      <c:lineChart>
        <c:grouping val="standard"/>
        <c:varyColors val="0"/>
        <c:ser>
          <c:idx val="1"/>
          <c:order val="1"/>
          <c:tx>
            <c:strRef>
              <c:f>Sheet1!$C$1</c:f>
              <c:strCache>
                <c:ptCount val="1"/>
                <c:pt idx="0">
                  <c:v>Benchmark</c:v>
                </c:pt>
              </c:strCache>
            </c:strRef>
          </c:tx>
          <c:spPr>
            <a:ln w="28575" cap="rnd">
              <a:solidFill>
                <a:schemeClr val="accent1"/>
              </a:solidFill>
              <a:prstDash val="sysDot"/>
              <a:round/>
            </a:ln>
            <a:effectLst/>
          </c:spPr>
          <c:marker>
            <c:symbol val="none"/>
          </c:marker>
          <c:cat>
            <c:strRef>
              <c:f>Sheet1!$A$2:$A$7</c:f>
              <c:strCache>
                <c:ptCount val="6"/>
                <c:pt idx="0">
                  <c:v>A</c:v>
                </c:pt>
                <c:pt idx="1">
                  <c:v>B</c:v>
                </c:pt>
                <c:pt idx="2">
                  <c:v>C</c:v>
                </c:pt>
                <c:pt idx="3">
                  <c:v>D</c:v>
                </c:pt>
                <c:pt idx="4">
                  <c:v>E</c:v>
                </c:pt>
                <c:pt idx="5">
                  <c:v>F</c:v>
                </c:pt>
              </c:strCache>
            </c:strRef>
          </c:cat>
          <c:val>
            <c:numRef>
              <c:f>Sheet1!$C$2:$C$7</c:f>
              <c:numCache>
                <c:formatCode>General</c:formatCode>
                <c:ptCount val="6"/>
                <c:pt idx="0">
                  <c:v>3</c:v>
                </c:pt>
                <c:pt idx="1">
                  <c:v>3</c:v>
                </c:pt>
                <c:pt idx="2">
                  <c:v>3</c:v>
                </c:pt>
                <c:pt idx="3">
                  <c:v>3</c:v>
                </c:pt>
                <c:pt idx="4">
                  <c:v>3</c:v>
                </c:pt>
                <c:pt idx="5">
                  <c:v>3</c:v>
                </c:pt>
              </c:numCache>
            </c:numRef>
          </c:val>
          <c:smooth val="0"/>
          <c:extLst>
            <c:ext xmlns:c16="http://schemas.microsoft.com/office/drawing/2014/chart" uri="{C3380CC4-5D6E-409C-BE32-E72D297353CC}">
              <c16:uniqueId val="{0000000D-A155-3F47-9B74-E6DC32288097}"/>
            </c:ext>
          </c:extLst>
        </c:ser>
        <c:dLbls>
          <c:showLegendKey val="0"/>
          <c:showVal val="0"/>
          <c:showCatName val="0"/>
          <c:showSerName val="0"/>
          <c:showPercent val="0"/>
          <c:showBubbleSize val="0"/>
        </c:dLbls>
        <c:marker val="1"/>
        <c:smooth val="0"/>
        <c:axId val="751100303"/>
        <c:axId val="748907407"/>
      </c:lineChart>
      <c:catAx>
        <c:axId val="751100303"/>
        <c:scaling>
          <c:orientation val="minMax"/>
        </c:scaling>
        <c:delete val="0"/>
        <c:axPos val="b"/>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48907407"/>
        <c:crosses val="autoZero"/>
        <c:auto val="1"/>
        <c:lblAlgn val="ctr"/>
        <c:lblOffset val="100"/>
        <c:noMultiLvlLbl val="0"/>
      </c:catAx>
      <c:valAx>
        <c:axId val="748907407"/>
        <c:scaling>
          <c:orientation val="minMax"/>
        </c:scaling>
        <c:delete val="0"/>
        <c:axPos val="l"/>
        <c:majorGridlines>
          <c:spPr>
            <a:ln w="9525" cap="flat" cmpd="sng" algn="ctr">
              <a:solidFill>
                <a:schemeClr val="accent6"/>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51100303"/>
        <c:crosses val="autoZero"/>
        <c:crossBetween val="between"/>
        <c:majorUnit val="1"/>
      </c:valAx>
      <c:spPr>
        <a:noFill/>
        <a:ln>
          <a:noFill/>
        </a:ln>
        <a:effectLst/>
      </c:spPr>
    </c:plotArea>
    <c:plotVisOnly val="1"/>
    <c:dispBlanksAs val="gap"/>
    <c:showDLblsOverMax val="0"/>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2"/>
            </a:solidFill>
            <a:ln w="19050">
              <a:solidFill>
                <a:schemeClr val="accent1"/>
              </a:solidFill>
            </a:ln>
          </c:spPr>
          <c:dPt>
            <c:idx val="0"/>
            <c:bubble3D val="0"/>
            <c:spPr>
              <a:solidFill>
                <a:schemeClr val="accent2"/>
              </a:solidFill>
              <a:ln w="19050">
                <a:solidFill>
                  <a:schemeClr val="accen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A37D-9E48-9272-14F40F921BA5}"/>
              </c:ext>
            </c:extLst>
          </c:dPt>
          <c:dPt>
            <c:idx val="1"/>
            <c:bubble3D val="0"/>
            <c:spPr>
              <a:solidFill>
                <a:schemeClr val="bg1">
                  <a:lumMod val="50000"/>
                </a:schemeClr>
              </a:solidFill>
              <a:ln w="19050">
                <a:solidFill>
                  <a:schemeClr val="accen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3-A37D-9E48-9272-14F40F921BA5}"/>
              </c:ext>
            </c:extLst>
          </c:dPt>
          <c:cat>
            <c:strRef>
              <c:f>Sheet1!$A$2:$A$3</c:f>
              <c:strCache>
                <c:ptCount val="2"/>
                <c:pt idx="0">
                  <c:v>1st Qtr</c:v>
                </c:pt>
                <c:pt idx="1">
                  <c:v>2nd Qtr</c:v>
                </c:pt>
              </c:strCache>
            </c:strRef>
          </c:cat>
          <c:val>
            <c:numRef>
              <c:f>Sheet1!$B$2:$B$3</c:f>
              <c:numCache>
                <c:formatCode>0%</c:formatCode>
                <c:ptCount val="2"/>
                <c:pt idx="0">
                  <c:v>0.6</c:v>
                </c:pt>
                <c:pt idx="1">
                  <c:v>0.4</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4-A37D-9E48-9272-14F40F921BA5}"/>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19050">
              <a:solidFill>
                <a:schemeClr val="accent1"/>
              </a:solidFill>
            </a:ln>
          </c:spPr>
          <c:dPt>
            <c:idx val="0"/>
            <c:bubble3D val="0"/>
            <c:spPr>
              <a:solidFill>
                <a:schemeClr val="accent2"/>
              </a:solidFill>
              <a:ln w="19050">
                <a:solidFill>
                  <a:schemeClr val="accen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8767-2E4F-B714-1C0C0440AD94}"/>
              </c:ext>
            </c:extLst>
          </c:dPt>
          <c:dPt>
            <c:idx val="1"/>
            <c:bubble3D val="0"/>
            <c:spPr>
              <a:solidFill>
                <a:schemeClr val="accent3"/>
              </a:solidFill>
              <a:ln w="19050">
                <a:solidFill>
                  <a:schemeClr val="accen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3-8767-2E4F-B714-1C0C0440AD94}"/>
              </c:ext>
            </c:extLst>
          </c:dPt>
          <c:cat>
            <c:strRef>
              <c:f>Sheet1!$A$2:$A$3</c:f>
              <c:strCache>
                <c:ptCount val="2"/>
                <c:pt idx="0">
                  <c:v>1st Qtr</c:v>
                </c:pt>
                <c:pt idx="1">
                  <c:v>2nd Qtr</c:v>
                </c:pt>
              </c:strCache>
            </c:strRef>
          </c:cat>
          <c:val>
            <c:numRef>
              <c:f>Sheet1!$B$2:$B$3</c:f>
              <c:numCache>
                <c:formatCode>0%</c:formatCode>
                <c:ptCount val="2"/>
                <c:pt idx="0">
                  <c:v>0.6</c:v>
                </c:pt>
                <c:pt idx="1">
                  <c:v>0.4</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4-8767-2E4F-B714-1C0C0440AD94}"/>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1"/>
            </a:solidFill>
            <a:ln w="19050">
              <a:solidFill>
                <a:schemeClr val="bg1"/>
              </a:solidFill>
            </a:ln>
          </c:spPr>
          <c:dPt>
            <c:idx val="0"/>
            <c:bubble3D val="0"/>
            <c:spPr>
              <a:solidFill>
                <a:schemeClr val="accent4"/>
              </a:solidFill>
              <a:ln w="19050">
                <a:solidFill>
                  <a:schemeClr val="bg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5CAA-CB44-858E-897CE3EF7489}"/>
              </c:ext>
            </c:extLst>
          </c:dPt>
          <c:dPt>
            <c:idx val="1"/>
            <c:bubble3D val="0"/>
            <c:spPr>
              <a:solidFill>
                <a:schemeClr val="accent1"/>
              </a:solidFill>
              <a:ln w="19050">
                <a:solidFill>
                  <a:schemeClr val="bg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3-5CAA-CB44-858E-897CE3EF7489}"/>
              </c:ext>
            </c:extLst>
          </c:dPt>
          <c:dPt>
            <c:idx val="2"/>
            <c:bubble3D val="0"/>
            <c:spPr>
              <a:solidFill>
                <a:schemeClr val="accent2"/>
              </a:solidFill>
              <a:ln w="19050">
                <a:solidFill>
                  <a:schemeClr val="bg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5-5CAA-CB44-858E-897CE3EF7489}"/>
              </c:ext>
            </c:extLst>
          </c:dPt>
          <c:dPt>
            <c:idx val="3"/>
            <c:bubble3D val="0"/>
            <c:spPr>
              <a:solidFill>
                <a:schemeClr val="accent3"/>
              </a:solidFill>
              <a:ln w="19050">
                <a:solidFill>
                  <a:schemeClr val="bg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7-5CAA-CB44-858E-897CE3EF7489}"/>
              </c:ext>
            </c:extLst>
          </c:dPt>
          <c:cat>
            <c:strRef>
              <c:f>Sheet1!$A$2:$A$5</c:f>
              <c:strCache>
                <c:ptCount val="4"/>
                <c:pt idx="0">
                  <c:v>1st Qtr</c:v>
                </c:pt>
                <c:pt idx="1">
                  <c:v>2nd Qtr</c:v>
                </c:pt>
                <c:pt idx="2">
                  <c:v>3rd Qtr</c:v>
                </c:pt>
                <c:pt idx="3">
                  <c:v>4th Qtr</c:v>
                </c:pt>
              </c:strCache>
            </c:strRef>
          </c:cat>
          <c:val>
            <c:numRef>
              <c:f>Sheet1!$B$2:$B$5</c:f>
              <c:numCache>
                <c:formatCode>0%</c:formatCode>
                <c:ptCount val="4"/>
                <c:pt idx="0">
                  <c:v>0.25</c:v>
                </c:pt>
                <c:pt idx="1">
                  <c:v>0.5</c:v>
                </c:pt>
                <c:pt idx="2">
                  <c:v>0.15</c:v>
                </c:pt>
                <c:pt idx="3">
                  <c:v>0.1</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8-5CAA-CB44-858E-897CE3EF7489}"/>
            </c:ext>
          </c:extLst>
        </c:ser>
        <c:dLbls>
          <c:showLegendKey val="0"/>
          <c:showVal val="0"/>
          <c:showCatName val="0"/>
          <c:showSerName val="0"/>
          <c:showPercent val="0"/>
          <c:showBubbleSize val="0"/>
          <c:showLeaderLines val="1"/>
        </c:dLbls>
        <c:firstSliceAng val="90"/>
      </c:pieChart>
      <c:spPr>
        <a:noFill/>
        <a:ln>
          <a:noFill/>
        </a:ln>
        <a:effectLst/>
      </c:spPr>
    </c:plotArea>
    <c:plotVisOnly val="1"/>
    <c:dispBlanksAs val="gap"/>
    <c:showDLblsOverMax val="0"/>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solidFill>
                <a:schemeClr val="accent1"/>
              </a:solidFill>
            </a:ln>
          </c:spPr>
          <c:dPt>
            <c:idx val="0"/>
            <c:bubble3D val="0"/>
            <c:spPr>
              <a:solidFill>
                <a:schemeClr val="bg1"/>
              </a:solidFill>
              <a:ln w="19050">
                <a:solidFill>
                  <a:schemeClr val="accen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A0CA-6B41-8E15-1B2EE1E8D14D}"/>
              </c:ext>
            </c:extLst>
          </c:dPt>
          <c:dPt>
            <c:idx val="1"/>
            <c:bubble3D val="0"/>
            <c:spPr>
              <a:solidFill>
                <a:schemeClr val="accent2"/>
              </a:solidFill>
              <a:ln w="19050">
                <a:solidFill>
                  <a:schemeClr val="accen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3-A0CA-6B41-8E15-1B2EE1E8D14D}"/>
              </c:ext>
            </c:extLst>
          </c:dPt>
          <c:dPt>
            <c:idx val="2"/>
            <c:bubble3D val="0"/>
            <c:spPr>
              <a:solidFill>
                <a:schemeClr val="accent3"/>
              </a:solidFill>
              <a:ln w="19050">
                <a:solidFill>
                  <a:schemeClr val="accen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5-A0CA-6B41-8E15-1B2EE1E8D14D}"/>
              </c:ext>
            </c:extLst>
          </c:dPt>
          <c:dPt>
            <c:idx val="3"/>
            <c:bubble3D val="0"/>
            <c:spPr>
              <a:solidFill>
                <a:schemeClr val="accent4"/>
              </a:solidFill>
              <a:ln w="19050">
                <a:solidFill>
                  <a:schemeClr val="accen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7-A0CA-6B41-8E15-1B2EE1E8D14D}"/>
              </c:ext>
            </c:extLst>
          </c:dPt>
          <c:cat>
            <c:strRef>
              <c:f>Sheet1!$A$2:$A$5</c:f>
              <c:strCache>
                <c:ptCount val="4"/>
                <c:pt idx="0">
                  <c:v>1st Qtr</c:v>
                </c:pt>
                <c:pt idx="1">
                  <c:v>2nd Qtr</c:v>
                </c:pt>
                <c:pt idx="2">
                  <c:v>3rd Qtr</c:v>
                </c:pt>
                <c:pt idx="3">
                  <c:v>4th Qtr</c:v>
                </c:pt>
              </c:strCache>
            </c:strRef>
          </c:cat>
          <c:val>
            <c:numRef>
              <c:f>Sheet1!$B$2:$B$5</c:f>
              <c:numCache>
                <c:formatCode>0%</c:formatCode>
                <c:ptCount val="4"/>
                <c:pt idx="0">
                  <c:v>0.25</c:v>
                </c:pt>
                <c:pt idx="1">
                  <c:v>0.5</c:v>
                </c:pt>
                <c:pt idx="2">
                  <c:v>0.15</c:v>
                </c:pt>
                <c:pt idx="3">
                  <c:v>0.1</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8-A0CA-6B41-8E15-1B2EE1E8D14D}"/>
            </c:ext>
          </c:extLst>
        </c:ser>
        <c:dLbls>
          <c:showLegendKey val="0"/>
          <c:showVal val="0"/>
          <c:showCatName val="0"/>
          <c:showSerName val="0"/>
          <c:showPercent val="0"/>
          <c:showBubbleSize val="0"/>
          <c:showLeaderLines val="1"/>
        </c:dLbls>
        <c:firstSliceAng val="90"/>
      </c:pieChart>
      <c:spPr>
        <a:noFill/>
        <a:ln>
          <a:noFill/>
        </a:ln>
        <a:effectLst/>
      </c:spPr>
    </c:plotArea>
    <c:plotVisOnly val="1"/>
    <c:dispBlanksAs val="gap"/>
    <c:showDLblsOverMax val="0"/>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36853723571413E-2"/>
          <c:y val="5.4851576815962165E-2"/>
          <c:w val="0.85249367757700067"/>
          <c:h val="0.84411354629775415"/>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dLbls>
            <c:dLbl>
              <c:idx val="3"/>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0-8C7E-D747-8262-4A0E6E0FA5D5}"/>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c:f>
              <c:strCache>
                <c:ptCount val="4"/>
                <c:pt idx="0">
                  <c:v>A</c:v>
                </c:pt>
                <c:pt idx="1">
                  <c:v>B</c:v>
                </c:pt>
                <c:pt idx="2">
                  <c:v>C</c:v>
                </c:pt>
                <c:pt idx="3">
                  <c:v>D</c:v>
                </c:pt>
              </c:strCache>
            </c:strRef>
          </c:cat>
          <c:val>
            <c:numRef>
              <c:f>Sheet1!$B$2:$B$5</c:f>
              <c:numCache>
                <c:formatCode>General</c:formatCode>
                <c:ptCount val="4"/>
                <c:pt idx="0">
                  <c:v>4.3</c:v>
                </c:pt>
                <c:pt idx="1">
                  <c:v>2.5</c:v>
                </c:pt>
                <c:pt idx="2">
                  <c:v>3.5</c:v>
                </c:pt>
                <c:pt idx="3">
                  <c:v>1.5</c:v>
                </c:pt>
              </c:numCache>
            </c:numRef>
          </c:val>
          <c:smooth val="0"/>
          <c:extLst>
            <c:ext xmlns:c16="http://schemas.microsoft.com/office/drawing/2014/chart" uri="{C3380CC4-5D6E-409C-BE32-E72D297353CC}">
              <c16:uniqueId val="{00000001-8C7E-D747-8262-4A0E6E0FA5D5}"/>
            </c:ext>
          </c:extLst>
        </c:ser>
        <c:ser>
          <c:idx val="1"/>
          <c:order val="1"/>
          <c:tx>
            <c:strRef>
              <c:f>Sheet1!$C$1</c:f>
              <c:strCache>
                <c:ptCount val="1"/>
                <c:pt idx="0">
                  <c:v>Series 2</c:v>
                </c:pt>
              </c:strCache>
            </c:strRef>
          </c:tx>
          <c:spPr>
            <a:ln w="28575" cap="rnd">
              <a:solidFill>
                <a:schemeClr val="accent2"/>
              </a:solidFill>
              <a:round/>
            </a:ln>
            <a:effectLst/>
          </c:spPr>
          <c:marker>
            <c:symbol val="none"/>
          </c:marker>
          <c:dLbls>
            <c:dLbl>
              <c:idx val="3"/>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2"/>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8C7E-D747-8262-4A0E6E0FA5D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v>
                </c:pt>
                <c:pt idx="1">
                  <c:v>B</c:v>
                </c:pt>
                <c:pt idx="2">
                  <c:v>C</c:v>
                </c:pt>
                <c:pt idx="3">
                  <c:v>D</c:v>
                </c:pt>
              </c:strCache>
            </c:strRef>
          </c:cat>
          <c:val>
            <c:numRef>
              <c:f>Sheet1!$C$2:$C$5</c:f>
              <c:numCache>
                <c:formatCode>General</c:formatCode>
                <c:ptCount val="4"/>
                <c:pt idx="0">
                  <c:v>2.4</c:v>
                </c:pt>
                <c:pt idx="1">
                  <c:v>4.0999999999999996</c:v>
                </c:pt>
                <c:pt idx="2">
                  <c:v>1.8</c:v>
                </c:pt>
                <c:pt idx="3">
                  <c:v>2.25</c:v>
                </c:pt>
              </c:numCache>
            </c:numRef>
          </c:val>
          <c:smooth val="0"/>
          <c:extLst>
            <c:ext xmlns:c16="http://schemas.microsoft.com/office/drawing/2014/chart" uri="{C3380CC4-5D6E-409C-BE32-E72D297353CC}">
              <c16:uniqueId val="{00000003-8C7E-D747-8262-4A0E6E0FA5D5}"/>
            </c:ext>
          </c:extLst>
        </c:ser>
        <c:ser>
          <c:idx val="2"/>
          <c:order val="2"/>
          <c:tx>
            <c:strRef>
              <c:f>Sheet1!$D$1</c:f>
              <c:strCache>
                <c:ptCount val="1"/>
                <c:pt idx="0">
                  <c:v>Series 3</c:v>
                </c:pt>
              </c:strCache>
            </c:strRef>
          </c:tx>
          <c:spPr>
            <a:ln w="28575" cap="rnd">
              <a:solidFill>
                <a:schemeClr val="accent3"/>
              </a:solidFill>
              <a:round/>
            </a:ln>
            <a:effectLst/>
          </c:spPr>
          <c:marker>
            <c:symbol val="none"/>
          </c:marker>
          <c:dLbls>
            <c:dLbl>
              <c:idx val="3"/>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2"/>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8C7E-D747-8262-4A0E6E0FA5D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c:f>
              <c:strCache>
                <c:ptCount val="4"/>
                <c:pt idx="0">
                  <c:v>A</c:v>
                </c:pt>
                <c:pt idx="1">
                  <c:v>B</c:v>
                </c:pt>
                <c:pt idx="2">
                  <c:v>C</c:v>
                </c:pt>
                <c:pt idx="3">
                  <c:v>D</c:v>
                </c:pt>
              </c:strCache>
            </c:strRef>
          </c:cat>
          <c:val>
            <c:numRef>
              <c:f>Sheet1!$D$2:$D$5</c:f>
              <c:numCache>
                <c:formatCode>General</c:formatCode>
                <c:ptCount val="4"/>
                <c:pt idx="0">
                  <c:v>2</c:v>
                </c:pt>
                <c:pt idx="1">
                  <c:v>2</c:v>
                </c:pt>
                <c:pt idx="2">
                  <c:v>3</c:v>
                </c:pt>
                <c:pt idx="3">
                  <c:v>3</c:v>
                </c:pt>
              </c:numCache>
            </c:numRef>
          </c:val>
          <c:smooth val="0"/>
          <c:extLst>
            <c:ext xmlns:c16="http://schemas.microsoft.com/office/drawing/2014/chart" uri="{C3380CC4-5D6E-409C-BE32-E72D297353CC}">
              <c16:uniqueId val="{00000005-8C7E-D747-8262-4A0E6E0FA5D5}"/>
            </c:ext>
          </c:extLst>
        </c:ser>
        <c:ser>
          <c:idx val="3"/>
          <c:order val="3"/>
          <c:tx>
            <c:strRef>
              <c:f>Sheet1!$E$1</c:f>
              <c:strCache>
                <c:ptCount val="1"/>
                <c:pt idx="0">
                  <c:v>Series 4</c:v>
                </c:pt>
              </c:strCache>
            </c:strRef>
          </c:tx>
          <c:spPr>
            <a:ln w="28575" cap="rnd">
              <a:solidFill>
                <a:schemeClr val="accent4"/>
              </a:solidFill>
              <a:round/>
            </a:ln>
            <a:effectLst/>
          </c:spPr>
          <c:marker>
            <c:symbol val="none"/>
          </c:marker>
          <c:dLbls>
            <c:dLbl>
              <c:idx val="3"/>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4"/>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6-8C7E-D747-8262-4A0E6E0FA5D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c:f>
              <c:strCache>
                <c:ptCount val="4"/>
                <c:pt idx="0">
                  <c:v>A</c:v>
                </c:pt>
                <c:pt idx="1">
                  <c:v>B</c:v>
                </c:pt>
                <c:pt idx="2">
                  <c:v>C</c:v>
                </c:pt>
                <c:pt idx="3">
                  <c:v>D</c:v>
                </c:pt>
              </c:strCache>
            </c:strRef>
          </c:cat>
          <c:val>
            <c:numRef>
              <c:f>Sheet1!$E$2:$E$5</c:f>
              <c:numCache>
                <c:formatCode>General</c:formatCode>
                <c:ptCount val="4"/>
                <c:pt idx="0">
                  <c:v>3.5</c:v>
                </c:pt>
                <c:pt idx="1">
                  <c:v>4.5</c:v>
                </c:pt>
                <c:pt idx="2">
                  <c:v>4.4000000000000004</c:v>
                </c:pt>
                <c:pt idx="3">
                  <c:v>3.75</c:v>
                </c:pt>
              </c:numCache>
            </c:numRef>
          </c:val>
          <c:smooth val="0"/>
          <c:extLst>
            <c:ext xmlns:c16="http://schemas.microsoft.com/office/drawing/2014/chart" uri="{C3380CC4-5D6E-409C-BE32-E72D297353CC}">
              <c16:uniqueId val="{00000007-8C7E-D747-8262-4A0E6E0FA5D5}"/>
            </c:ext>
          </c:extLst>
        </c:ser>
        <c:ser>
          <c:idx val="4"/>
          <c:order val="4"/>
          <c:tx>
            <c:strRef>
              <c:f>Sheet1!$F$1</c:f>
              <c:strCache>
                <c:ptCount val="1"/>
                <c:pt idx="0">
                  <c:v>Series 5</c:v>
                </c:pt>
              </c:strCache>
            </c:strRef>
          </c:tx>
          <c:spPr>
            <a:ln w="28575" cap="rnd">
              <a:solidFill>
                <a:schemeClr val="accent5"/>
              </a:solidFill>
              <a:round/>
            </a:ln>
            <a:effectLst/>
          </c:spPr>
          <c:marker>
            <c:symbol val="none"/>
          </c:marker>
          <c:dLbls>
            <c:dLbl>
              <c:idx val="3"/>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5"/>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8-8C7E-D747-8262-4A0E6E0FA5D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c:f>
              <c:strCache>
                <c:ptCount val="4"/>
                <c:pt idx="0">
                  <c:v>A</c:v>
                </c:pt>
                <c:pt idx="1">
                  <c:v>B</c:v>
                </c:pt>
                <c:pt idx="2">
                  <c:v>C</c:v>
                </c:pt>
                <c:pt idx="3">
                  <c:v>D</c:v>
                </c:pt>
              </c:strCache>
            </c:strRef>
          </c:cat>
          <c:val>
            <c:numRef>
              <c:f>Sheet1!$F$2:$F$5</c:f>
              <c:numCache>
                <c:formatCode>General</c:formatCode>
                <c:ptCount val="4"/>
                <c:pt idx="0">
                  <c:v>4</c:v>
                </c:pt>
                <c:pt idx="1">
                  <c:v>3.5</c:v>
                </c:pt>
                <c:pt idx="2">
                  <c:v>3.75</c:v>
                </c:pt>
                <c:pt idx="3">
                  <c:v>4.5</c:v>
                </c:pt>
              </c:numCache>
            </c:numRef>
          </c:val>
          <c:smooth val="0"/>
          <c:extLst>
            <c:ext xmlns:c16="http://schemas.microsoft.com/office/drawing/2014/chart" uri="{C3380CC4-5D6E-409C-BE32-E72D297353CC}">
              <c16:uniqueId val="{00000009-8C7E-D747-8262-4A0E6E0FA5D5}"/>
            </c:ext>
          </c:extLst>
        </c:ser>
        <c:dLbls>
          <c:showLegendKey val="0"/>
          <c:showVal val="0"/>
          <c:showCatName val="0"/>
          <c:showSerName val="0"/>
          <c:showPercent val="0"/>
          <c:showBubbleSize val="0"/>
        </c:dLbls>
        <c:smooth val="0"/>
        <c:axId val="227137824"/>
        <c:axId val="247599280"/>
      </c:lineChart>
      <c:catAx>
        <c:axId val="227137824"/>
        <c:scaling>
          <c:orientation val="minMax"/>
        </c:scaling>
        <c:delete val="0"/>
        <c:axPos val="b"/>
        <c:numFmt formatCode="General" sourceLinked="1"/>
        <c:majorTickMark val="none"/>
        <c:minorTickMark val="none"/>
        <c:tickLblPos val="nextTo"/>
        <c:spPr>
          <a:noFill/>
          <a:ln w="9525" cap="flat" cmpd="sng" algn="ctr">
            <a:solidFill>
              <a:schemeClr val="bg2">
                <a:lumMod val="50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47599280"/>
        <c:crosses val="autoZero"/>
        <c:auto val="1"/>
        <c:lblAlgn val="ctr"/>
        <c:lblOffset val="100"/>
        <c:noMultiLvlLbl val="0"/>
      </c:catAx>
      <c:valAx>
        <c:axId val="247599280"/>
        <c:scaling>
          <c:orientation val="minMax"/>
          <c:max val="5"/>
          <c:min val="1"/>
        </c:scaling>
        <c:delete val="0"/>
        <c:axPos val="l"/>
        <c:majorGridlines>
          <c:spPr>
            <a:ln w="9525" cap="flat" cmpd="sng" algn="ctr">
              <a:solidFill>
                <a:schemeClr val="bg2">
                  <a:lumMod val="85000"/>
                </a:schemeClr>
              </a:solidFill>
              <a:round/>
            </a:ln>
            <a:effectLst/>
          </c:spPr>
        </c:majorGridlines>
        <c:numFmt formatCode="General" sourceLinked="1"/>
        <c:majorTickMark val="none"/>
        <c:minorTickMark val="none"/>
        <c:tickLblPos val="nextTo"/>
        <c:spPr>
          <a:noFill/>
          <a:ln>
            <a:solidFill>
              <a:schemeClr val="bg2">
                <a:lumMod val="50000"/>
              </a:schemeClr>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27137824"/>
        <c:crosses val="autoZero"/>
        <c:crossBetween val="between"/>
        <c:majorUnit val="1"/>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36853723571413E-2"/>
          <c:y val="5.4851576815962165E-2"/>
          <c:w val="0.85249367757700067"/>
          <c:h val="0.84411354629775415"/>
        </c:manualLayout>
      </c:layout>
      <c:lineChart>
        <c:grouping val="standard"/>
        <c:varyColors val="0"/>
        <c:ser>
          <c:idx val="0"/>
          <c:order val="0"/>
          <c:tx>
            <c:strRef>
              <c:f>Sheet1!$B$1</c:f>
              <c:strCache>
                <c:ptCount val="1"/>
                <c:pt idx="0">
                  <c:v>Series 1</c:v>
                </c:pt>
              </c:strCache>
            </c:strRef>
          </c:tx>
          <c:spPr>
            <a:ln w="28575" cap="rnd">
              <a:solidFill>
                <a:schemeClr val="accent6"/>
              </a:solidFill>
              <a:round/>
            </a:ln>
            <a:effectLst/>
          </c:spPr>
          <c:marker>
            <c:symbol val="none"/>
          </c:marker>
          <c:dLbls>
            <c:dLbl>
              <c:idx val="3"/>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6"/>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0-3FEC-9B4B-AA0D-070D6E91C530}"/>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c:f>
              <c:strCache>
                <c:ptCount val="4"/>
                <c:pt idx="0">
                  <c:v>A</c:v>
                </c:pt>
                <c:pt idx="1">
                  <c:v>B</c:v>
                </c:pt>
                <c:pt idx="2">
                  <c:v>C</c:v>
                </c:pt>
                <c:pt idx="3">
                  <c:v>D</c:v>
                </c:pt>
              </c:strCache>
            </c:strRef>
          </c:cat>
          <c:val>
            <c:numRef>
              <c:f>Sheet1!$B$2:$B$5</c:f>
              <c:numCache>
                <c:formatCode>General</c:formatCode>
                <c:ptCount val="4"/>
                <c:pt idx="0">
                  <c:v>4.3</c:v>
                </c:pt>
                <c:pt idx="1">
                  <c:v>2.5</c:v>
                </c:pt>
                <c:pt idx="2">
                  <c:v>3.5</c:v>
                </c:pt>
                <c:pt idx="3">
                  <c:v>1.5</c:v>
                </c:pt>
              </c:numCache>
            </c:numRef>
          </c:val>
          <c:smooth val="0"/>
          <c:extLst>
            <c:ext xmlns:c16="http://schemas.microsoft.com/office/drawing/2014/chart" uri="{C3380CC4-5D6E-409C-BE32-E72D297353CC}">
              <c16:uniqueId val="{00000001-3FEC-9B4B-AA0D-070D6E91C530}"/>
            </c:ext>
          </c:extLst>
        </c:ser>
        <c:ser>
          <c:idx val="1"/>
          <c:order val="1"/>
          <c:tx>
            <c:strRef>
              <c:f>Sheet1!$C$1</c:f>
              <c:strCache>
                <c:ptCount val="1"/>
                <c:pt idx="0">
                  <c:v>Series 2</c:v>
                </c:pt>
              </c:strCache>
            </c:strRef>
          </c:tx>
          <c:spPr>
            <a:ln w="28575" cap="rnd">
              <a:solidFill>
                <a:schemeClr val="accent2"/>
              </a:solidFill>
              <a:round/>
            </a:ln>
            <a:effectLst/>
          </c:spPr>
          <c:marker>
            <c:symbol val="none"/>
          </c:marker>
          <c:dLbls>
            <c:dLbl>
              <c:idx val="3"/>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6AA2DC"/>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3FEC-9B4B-AA0D-070D6E91C53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v>
                </c:pt>
                <c:pt idx="1">
                  <c:v>B</c:v>
                </c:pt>
                <c:pt idx="2">
                  <c:v>C</c:v>
                </c:pt>
                <c:pt idx="3">
                  <c:v>D</c:v>
                </c:pt>
              </c:strCache>
            </c:strRef>
          </c:cat>
          <c:val>
            <c:numRef>
              <c:f>Sheet1!$C$2:$C$5</c:f>
              <c:numCache>
                <c:formatCode>General</c:formatCode>
                <c:ptCount val="4"/>
                <c:pt idx="0">
                  <c:v>2.4</c:v>
                </c:pt>
                <c:pt idx="1">
                  <c:v>4.0999999999999996</c:v>
                </c:pt>
                <c:pt idx="2">
                  <c:v>1.8</c:v>
                </c:pt>
                <c:pt idx="3">
                  <c:v>2.25</c:v>
                </c:pt>
              </c:numCache>
            </c:numRef>
          </c:val>
          <c:smooth val="0"/>
          <c:extLst>
            <c:ext xmlns:c16="http://schemas.microsoft.com/office/drawing/2014/chart" uri="{C3380CC4-5D6E-409C-BE32-E72D297353CC}">
              <c16:uniqueId val="{00000003-3FEC-9B4B-AA0D-070D6E91C530}"/>
            </c:ext>
          </c:extLst>
        </c:ser>
        <c:ser>
          <c:idx val="2"/>
          <c:order val="2"/>
          <c:tx>
            <c:strRef>
              <c:f>Sheet1!$D$1</c:f>
              <c:strCache>
                <c:ptCount val="1"/>
                <c:pt idx="0">
                  <c:v>Series 3</c:v>
                </c:pt>
              </c:strCache>
            </c:strRef>
          </c:tx>
          <c:spPr>
            <a:ln w="28575" cap="rnd">
              <a:solidFill>
                <a:schemeClr val="accent3"/>
              </a:solidFill>
              <a:round/>
            </a:ln>
            <a:effectLst/>
          </c:spPr>
          <c:marker>
            <c:symbol val="none"/>
          </c:marker>
          <c:dLbls>
            <c:dLbl>
              <c:idx val="3"/>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3"/>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3FEC-9B4B-AA0D-070D6E91C53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c:f>
              <c:strCache>
                <c:ptCount val="4"/>
                <c:pt idx="0">
                  <c:v>A</c:v>
                </c:pt>
                <c:pt idx="1">
                  <c:v>B</c:v>
                </c:pt>
                <c:pt idx="2">
                  <c:v>C</c:v>
                </c:pt>
                <c:pt idx="3">
                  <c:v>D</c:v>
                </c:pt>
              </c:strCache>
            </c:strRef>
          </c:cat>
          <c:val>
            <c:numRef>
              <c:f>Sheet1!$D$2:$D$5</c:f>
              <c:numCache>
                <c:formatCode>General</c:formatCode>
                <c:ptCount val="4"/>
                <c:pt idx="0">
                  <c:v>2</c:v>
                </c:pt>
                <c:pt idx="1">
                  <c:v>2</c:v>
                </c:pt>
                <c:pt idx="2">
                  <c:v>3</c:v>
                </c:pt>
                <c:pt idx="3">
                  <c:v>3</c:v>
                </c:pt>
              </c:numCache>
            </c:numRef>
          </c:val>
          <c:smooth val="0"/>
          <c:extLst>
            <c:ext xmlns:c16="http://schemas.microsoft.com/office/drawing/2014/chart" uri="{C3380CC4-5D6E-409C-BE32-E72D297353CC}">
              <c16:uniqueId val="{00000005-3FEC-9B4B-AA0D-070D6E91C530}"/>
            </c:ext>
          </c:extLst>
        </c:ser>
        <c:ser>
          <c:idx val="3"/>
          <c:order val="3"/>
          <c:tx>
            <c:strRef>
              <c:f>Sheet1!$E$1</c:f>
              <c:strCache>
                <c:ptCount val="1"/>
                <c:pt idx="0">
                  <c:v>Series 4</c:v>
                </c:pt>
              </c:strCache>
            </c:strRef>
          </c:tx>
          <c:spPr>
            <a:ln w="28575" cap="rnd">
              <a:solidFill>
                <a:schemeClr val="accent4"/>
              </a:solidFill>
              <a:round/>
            </a:ln>
            <a:effectLst/>
          </c:spPr>
          <c:marker>
            <c:symbol val="none"/>
          </c:marker>
          <c:dLbls>
            <c:dLbl>
              <c:idx val="3"/>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6C7CC"/>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6-3FEC-9B4B-AA0D-070D6E91C53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c:f>
              <c:strCache>
                <c:ptCount val="4"/>
                <c:pt idx="0">
                  <c:v>A</c:v>
                </c:pt>
                <c:pt idx="1">
                  <c:v>B</c:v>
                </c:pt>
                <c:pt idx="2">
                  <c:v>C</c:v>
                </c:pt>
                <c:pt idx="3">
                  <c:v>D</c:v>
                </c:pt>
              </c:strCache>
            </c:strRef>
          </c:cat>
          <c:val>
            <c:numRef>
              <c:f>Sheet1!$E$2:$E$5</c:f>
              <c:numCache>
                <c:formatCode>General</c:formatCode>
                <c:ptCount val="4"/>
                <c:pt idx="0">
                  <c:v>3.5</c:v>
                </c:pt>
                <c:pt idx="1">
                  <c:v>4.5</c:v>
                </c:pt>
                <c:pt idx="2">
                  <c:v>4.4000000000000004</c:v>
                </c:pt>
                <c:pt idx="3">
                  <c:v>3.75</c:v>
                </c:pt>
              </c:numCache>
            </c:numRef>
          </c:val>
          <c:smooth val="0"/>
          <c:extLst>
            <c:ext xmlns:c16="http://schemas.microsoft.com/office/drawing/2014/chart" uri="{C3380CC4-5D6E-409C-BE32-E72D297353CC}">
              <c16:uniqueId val="{00000007-3FEC-9B4B-AA0D-070D6E91C530}"/>
            </c:ext>
          </c:extLst>
        </c:ser>
        <c:ser>
          <c:idx val="4"/>
          <c:order val="4"/>
          <c:tx>
            <c:strRef>
              <c:f>Sheet1!$F$1</c:f>
              <c:strCache>
                <c:ptCount val="1"/>
                <c:pt idx="0">
                  <c:v>Series 5</c:v>
                </c:pt>
              </c:strCache>
            </c:strRef>
          </c:tx>
          <c:spPr>
            <a:ln w="28575" cap="rnd">
              <a:solidFill>
                <a:srgbClr val="8283BC"/>
              </a:solidFill>
              <a:round/>
            </a:ln>
            <a:effectLst/>
          </c:spPr>
          <c:marker>
            <c:symbol val="none"/>
          </c:marker>
          <c:dLbls>
            <c:dLbl>
              <c:idx val="3"/>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5">
                          <a:lumMod val="40000"/>
                          <a:lumOff val="60000"/>
                        </a:schemeClr>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8-3FEC-9B4B-AA0D-070D6E91C53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c:f>
              <c:strCache>
                <c:ptCount val="4"/>
                <c:pt idx="0">
                  <c:v>A</c:v>
                </c:pt>
                <c:pt idx="1">
                  <c:v>B</c:v>
                </c:pt>
                <c:pt idx="2">
                  <c:v>C</c:v>
                </c:pt>
                <c:pt idx="3">
                  <c:v>D</c:v>
                </c:pt>
              </c:strCache>
            </c:strRef>
          </c:cat>
          <c:val>
            <c:numRef>
              <c:f>Sheet1!$F$2:$F$5</c:f>
              <c:numCache>
                <c:formatCode>General</c:formatCode>
                <c:ptCount val="4"/>
                <c:pt idx="0">
                  <c:v>4</c:v>
                </c:pt>
                <c:pt idx="1">
                  <c:v>3.5</c:v>
                </c:pt>
                <c:pt idx="2">
                  <c:v>3.75</c:v>
                </c:pt>
                <c:pt idx="3">
                  <c:v>4.5</c:v>
                </c:pt>
              </c:numCache>
            </c:numRef>
          </c:val>
          <c:smooth val="0"/>
          <c:extLst>
            <c:ext xmlns:c16="http://schemas.microsoft.com/office/drawing/2014/chart" uri="{C3380CC4-5D6E-409C-BE32-E72D297353CC}">
              <c16:uniqueId val="{00000009-3FEC-9B4B-AA0D-070D6E91C530}"/>
            </c:ext>
          </c:extLst>
        </c:ser>
        <c:dLbls>
          <c:showLegendKey val="0"/>
          <c:showVal val="0"/>
          <c:showCatName val="0"/>
          <c:showSerName val="0"/>
          <c:showPercent val="0"/>
          <c:showBubbleSize val="0"/>
        </c:dLbls>
        <c:smooth val="0"/>
        <c:axId val="227137824"/>
        <c:axId val="247599280"/>
      </c:lineChart>
      <c:catAx>
        <c:axId val="227137824"/>
        <c:scaling>
          <c:orientation val="minMax"/>
        </c:scaling>
        <c:delete val="0"/>
        <c:axPos val="b"/>
        <c:numFmt formatCode="General" sourceLinked="1"/>
        <c:majorTickMark val="none"/>
        <c:minorTickMark val="none"/>
        <c:tickLblPos val="nextTo"/>
        <c:spPr>
          <a:noFill/>
          <a:ln w="9525" cap="flat" cmpd="sng" algn="ctr">
            <a:solidFill>
              <a:schemeClr val="bg2">
                <a:lumMod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247599280"/>
        <c:crosses val="autoZero"/>
        <c:auto val="1"/>
        <c:lblAlgn val="ctr"/>
        <c:lblOffset val="100"/>
        <c:noMultiLvlLbl val="0"/>
      </c:catAx>
      <c:valAx>
        <c:axId val="247599280"/>
        <c:scaling>
          <c:orientation val="minMax"/>
          <c:max val="5"/>
          <c:min val="1"/>
        </c:scaling>
        <c:delete val="0"/>
        <c:axPos val="l"/>
        <c:majorGridlines>
          <c:spPr>
            <a:ln w="9525" cap="flat" cmpd="sng" algn="ctr">
              <a:solidFill>
                <a:schemeClr val="bg2">
                  <a:lumMod val="50000"/>
                </a:schemeClr>
              </a:solidFill>
              <a:round/>
            </a:ln>
            <a:effectLst/>
          </c:spPr>
        </c:majorGridlines>
        <c:numFmt formatCode="General" sourceLinked="1"/>
        <c:majorTickMark val="none"/>
        <c:minorTickMark val="none"/>
        <c:tickLblPos val="nextTo"/>
        <c:spPr>
          <a:noFill/>
          <a:ln>
            <a:solidFill>
              <a:schemeClr val="bg2">
                <a:lumMod val="85000"/>
              </a:schemeClr>
            </a:solid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227137824"/>
        <c:crosses val="autoZero"/>
        <c:crossBetween val="between"/>
        <c:majorUnit val="1"/>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tx>
            <c:strRef>
              <c:f>Sheet1!$B$1</c:f>
              <c:strCache>
                <c:ptCount val="1"/>
                <c:pt idx="0">
                  <c:v>Series 1</c:v>
                </c:pt>
              </c:strCache>
            </c:strRef>
          </c:tx>
          <c:spPr>
            <a:solidFill>
              <a:schemeClr val="accent1"/>
            </a:solidFill>
            <a:ln w="19050">
              <a:noFill/>
            </a:ln>
            <a:effectLst/>
          </c:spPr>
          <c:cat>
            <c:strRef>
              <c:f>Sheet1!$A$2:$A$6</c:f>
              <c:strCache>
                <c:ptCount val="5"/>
                <c:pt idx="0">
                  <c:v>A</c:v>
                </c:pt>
                <c:pt idx="1">
                  <c:v>B</c:v>
                </c:pt>
                <c:pt idx="2">
                  <c:v>C</c:v>
                </c:pt>
                <c:pt idx="3">
                  <c:v>D</c:v>
                </c:pt>
                <c:pt idx="4">
                  <c:v>E</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6450-334B-B34E-6C95C92FBFFC}"/>
            </c:ext>
          </c:extLst>
        </c:ser>
        <c:ser>
          <c:idx val="1"/>
          <c:order val="1"/>
          <c:tx>
            <c:strRef>
              <c:f>Sheet1!$C$1</c:f>
              <c:strCache>
                <c:ptCount val="1"/>
                <c:pt idx="0">
                  <c:v>Series 2</c:v>
                </c:pt>
              </c:strCache>
            </c:strRef>
          </c:tx>
          <c:spPr>
            <a:solidFill>
              <a:schemeClr val="accent2"/>
            </a:solidFill>
            <a:ln w="19050">
              <a:noFill/>
            </a:ln>
            <a:effectLst/>
          </c:spPr>
          <c:cat>
            <c:strRef>
              <c:f>Sheet1!$A$2:$A$6</c:f>
              <c:strCache>
                <c:ptCount val="5"/>
                <c:pt idx="0">
                  <c:v>A</c:v>
                </c:pt>
                <c:pt idx="1">
                  <c:v>B</c:v>
                </c:pt>
                <c:pt idx="2">
                  <c:v>C</c:v>
                </c:pt>
                <c:pt idx="3">
                  <c:v>D</c:v>
                </c:pt>
                <c:pt idx="4">
                  <c:v>E</c:v>
                </c:pt>
              </c:strCache>
            </c:str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6450-334B-B34E-6C95C92FBFFC}"/>
            </c:ext>
          </c:extLst>
        </c:ser>
        <c:ser>
          <c:idx val="2"/>
          <c:order val="2"/>
          <c:tx>
            <c:strRef>
              <c:f>Sheet1!$D$1</c:f>
              <c:strCache>
                <c:ptCount val="1"/>
                <c:pt idx="0">
                  <c:v>Series 3</c:v>
                </c:pt>
              </c:strCache>
            </c:strRef>
          </c:tx>
          <c:spPr>
            <a:solidFill>
              <a:schemeClr val="accent3"/>
            </a:solidFill>
            <a:ln w="19050">
              <a:noFill/>
            </a:ln>
            <a:effectLst/>
          </c:spPr>
          <c:cat>
            <c:strRef>
              <c:f>Sheet1!$A$2:$A$6</c:f>
              <c:strCache>
                <c:ptCount val="5"/>
                <c:pt idx="0">
                  <c:v>A</c:v>
                </c:pt>
                <c:pt idx="1">
                  <c:v>B</c:v>
                </c:pt>
                <c:pt idx="2">
                  <c:v>C</c:v>
                </c:pt>
                <c:pt idx="3">
                  <c:v>D</c:v>
                </c:pt>
                <c:pt idx="4">
                  <c:v>E</c:v>
                </c:pt>
              </c:strCache>
            </c:strRef>
          </c:cat>
          <c:val>
            <c:numRef>
              <c:f>Sheet1!$D$2:$D$6</c:f>
              <c:numCache>
                <c:formatCode>General</c:formatCode>
                <c:ptCount val="5"/>
                <c:pt idx="0">
                  <c:v>34</c:v>
                </c:pt>
                <c:pt idx="1">
                  <c:v>40</c:v>
                </c:pt>
                <c:pt idx="2">
                  <c:v>10</c:v>
                </c:pt>
                <c:pt idx="3">
                  <c:v>12</c:v>
                </c:pt>
                <c:pt idx="4">
                  <c:v>15</c:v>
                </c:pt>
              </c:numCache>
            </c:numRef>
          </c:val>
          <c:extLst>
            <c:ext xmlns:c16="http://schemas.microsoft.com/office/drawing/2014/chart" uri="{C3380CC4-5D6E-409C-BE32-E72D297353CC}">
              <c16:uniqueId val="{00000002-6450-334B-B34E-6C95C92FBFFC}"/>
            </c:ext>
          </c:extLst>
        </c:ser>
        <c:dLbls>
          <c:showLegendKey val="0"/>
          <c:showVal val="0"/>
          <c:showCatName val="0"/>
          <c:showSerName val="0"/>
          <c:showPercent val="0"/>
          <c:showBubbleSize val="0"/>
        </c:dLbls>
        <c:axId val="611420992"/>
        <c:axId val="611422720"/>
      </c:areaChart>
      <c:catAx>
        <c:axId val="611420992"/>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611422720"/>
        <c:crosses val="autoZero"/>
        <c:auto val="1"/>
        <c:lblAlgn val="ctr"/>
        <c:lblOffset val="100"/>
        <c:noMultiLvlLbl val="0"/>
      </c:catAx>
      <c:valAx>
        <c:axId val="611422720"/>
        <c:scaling>
          <c:orientation val="minMax"/>
        </c:scaling>
        <c:delete val="0"/>
        <c:axPos val="l"/>
        <c:majorGridlines>
          <c:spPr>
            <a:ln w="9525" cap="flat" cmpd="sng" algn="ctr">
              <a:no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611420992"/>
        <c:crosses val="autoZero"/>
        <c:crossBetween val="midCat"/>
        <c:majorUnit val="0.2"/>
      </c:valAx>
      <c:spPr>
        <a:noFill/>
        <a:ln>
          <a:noFill/>
        </a:ln>
        <a:effectLst/>
      </c:spPr>
    </c:plotArea>
    <c:plotVisOnly val="1"/>
    <c:dispBlanksAs val="zero"/>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tx>
            <c:strRef>
              <c:f>Sheet1!$B$1</c:f>
              <c:strCache>
                <c:ptCount val="1"/>
                <c:pt idx="0">
                  <c:v>Series 1</c:v>
                </c:pt>
              </c:strCache>
            </c:strRef>
          </c:tx>
          <c:spPr>
            <a:solidFill>
              <a:schemeClr val="accent2"/>
            </a:solidFill>
            <a:ln w="19050">
              <a:noFill/>
            </a:ln>
            <a:effectLst/>
          </c:spPr>
          <c:cat>
            <c:strRef>
              <c:f>Sheet1!$A$2:$A$6</c:f>
              <c:strCache>
                <c:ptCount val="5"/>
                <c:pt idx="0">
                  <c:v>A</c:v>
                </c:pt>
                <c:pt idx="1">
                  <c:v>B</c:v>
                </c:pt>
                <c:pt idx="2">
                  <c:v>C</c:v>
                </c:pt>
                <c:pt idx="3">
                  <c:v>D</c:v>
                </c:pt>
                <c:pt idx="4">
                  <c:v>E</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C6F7-C644-976B-85EC68F919D0}"/>
            </c:ext>
          </c:extLst>
        </c:ser>
        <c:ser>
          <c:idx val="1"/>
          <c:order val="1"/>
          <c:tx>
            <c:strRef>
              <c:f>Sheet1!$C$1</c:f>
              <c:strCache>
                <c:ptCount val="1"/>
                <c:pt idx="0">
                  <c:v>Series 2</c:v>
                </c:pt>
              </c:strCache>
            </c:strRef>
          </c:tx>
          <c:spPr>
            <a:solidFill>
              <a:schemeClr val="accent3"/>
            </a:solidFill>
            <a:ln w="19050">
              <a:noFill/>
            </a:ln>
            <a:effectLst/>
          </c:spPr>
          <c:cat>
            <c:strRef>
              <c:f>Sheet1!$A$2:$A$6</c:f>
              <c:strCache>
                <c:ptCount val="5"/>
                <c:pt idx="0">
                  <c:v>A</c:v>
                </c:pt>
                <c:pt idx="1">
                  <c:v>B</c:v>
                </c:pt>
                <c:pt idx="2">
                  <c:v>C</c:v>
                </c:pt>
                <c:pt idx="3">
                  <c:v>D</c:v>
                </c:pt>
                <c:pt idx="4">
                  <c:v>E</c:v>
                </c:pt>
              </c:strCache>
            </c:str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C6F7-C644-976B-85EC68F919D0}"/>
            </c:ext>
          </c:extLst>
        </c:ser>
        <c:ser>
          <c:idx val="2"/>
          <c:order val="2"/>
          <c:tx>
            <c:strRef>
              <c:f>Sheet1!$D$1</c:f>
              <c:strCache>
                <c:ptCount val="1"/>
                <c:pt idx="0">
                  <c:v>Series 3</c:v>
                </c:pt>
              </c:strCache>
            </c:strRef>
          </c:tx>
          <c:spPr>
            <a:solidFill>
              <a:schemeClr val="bg1"/>
            </a:solidFill>
            <a:ln w="19050">
              <a:noFill/>
            </a:ln>
            <a:effectLst/>
          </c:spPr>
          <c:cat>
            <c:strRef>
              <c:f>Sheet1!$A$2:$A$6</c:f>
              <c:strCache>
                <c:ptCount val="5"/>
                <c:pt idx="0">
                  <c:v>A</c:v>
                </c:pt>
                <c:pt idx="1">
                  <c:v>B</c:v>
                </c:pt>
                <c:pt idx="2">
                  <c:v>C</c:v>
                </c:pt>
                <c:pt idx="3">
                  <c:v>D</c:v>
                </c:pt>
                <c:pt idx="4">
                  <c:v>E</c:v>
                </c:pt>
              </c:strCache>
            </c:strRef>
          </c:cat>
          <c:val>
            <c:numRef>
              <c:f>Sheet1!$D$2:$D$6</c:f>
              <c:numCache>
                <c:formatCode>General</c:formatCode>
                <c:ptCount val="5"/>
                <c:pt idx="0">
                  <c:v>34</c:v>
                </c:pt>
                <c:pt idx="1">
                  <c:v>40</c:v>
                </c:pt>
                <c:pt idx="2">
                  <c:v>10</c:v>
                </c:pt>
                <c:pt idx="3">
                  <c:v>12</c:v>
                </c:pt>
                <c:pt idx="4">
                  <c:v>15</c:v>
                </c:pt>
              </c:numCache>
            </c:numRef>
          </c:val>
          <c:extLst>
            <c:ext xmlns:c16="http://schemas.microsoft.com/office/drawing/2014/chart" uri="{C3380CC4-5D6E-409C-BE32-E72D297353CC}">
              <c16:uniqueId val="{00000002-C6F7-C644-976B-85EC68F919D0}"/>
            </c:ext>
          </c:extLst>
        </c:ser>
        <c:dLbls>
          <c:showLegendKey val="0"/>
          <c:showVal val="0"/>
          <c:showCatName val="0"/>
          <c:showSerName val="0"/>
          <c:showPercent val="0"/>
          <c:showBubbleSize val="0"/>
        </c:dLbls>
        <c:axId val="611420992"/>
        <c:axId val="611422720"/>
      </c:areaChart>
      <c:catAx>
        <c:axId val="611420992"/>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11422720"/>
        <c:crosses val="autoZero"/>
        <c:auto val="1"/>
        <c:lblAlgn val="ctr"/>
        <c:lblOffset val="100"/>
        <c:noMultiLvlLbl val="0"/>
      </c:catAx>
      <c:valAx>
        <c:axId val="611422720"/>
        <c:scaling>
          <c:orientation val="minMax"/>
        </c:scaling>
        <c:delete val="0"/>
        <c:axPos val="l"/>
        <c:majorGridlines>
          <c:spPr>
            <a:ln w="9525" cap="flat" cmpd="sng" algn="ctr">
              <a:no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11420992"/>
        <c:crosses val="autoZero"/>
        <c:crossBetween val="midCat"/>
        <c:majorUnit val="0.2"/>
      </c:valAx>
      <c:spPr>
        <a:noFill/>
        <a:ln>
          <a:noFill/>
        </a:ln>
        <a:effectLst/>
      </c:spPr>
    </c:plotArea>
    <c:plotVisOnly val="1"/>
    <c:dispBlanksAs val="zero"/>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6"/>
            </a:solidFill>
            <a:ln>
              <a:noFill/>
            </a:ln>
            <a:effectLst/>
          </c:spPr>
          <c:invertIfNegative val="0"/>
          <c:dPt>
            <c:idx val="4"/>
            <c:invertIfNegative val="0"/>
            <c:bubble3D val="0"/>
            <c:spPr>
              <a:solidFill>
                <a:schemeClr val="accent6"/>
              </a:solidFill>
              <a:ln>
                <a:noFill/>
              </a:ln>
              <a:effectLst/>
            </c:spPr>
            <c:extLst xmlns:mc="http://schemas.openxmlformats.org/markup-compatibility/2006" xmlns:c14="http://schemas.microsoft.com/office/drawing/2007/8/2/chart" xmlns:c16="http://schemas.microsoft.com/office/drawing/2014/chart" xmlns:c15="http://schemas.microsoft.com/office/drawing/2012/chart" xmlns:c16r3="http://schemas.microsoft.com/office/drawing/2017/03/chart">
              <c:ext xmlns:c16="http://schemas.microsoft.com/office/drawing/2014/chart" uri="{C3380CC4-5D6E-409C-BE32-E72D297353CC}">
                <c16:uniqueId val="{00000005-30B8-DB4B-B2EA-03DC38B531D5}"/>
              </c:ext>
            </c:extLst>
          </c:dPt>
          <c:dPt>
            <c:idx val="5"/>
            <c:invertIfNegative val="0"/>
            <c:bubble3D val="0"/>
            <c:spPr>
              <a:solidFill>
                <a:schemeClr val="tx1"/>
              </a:solidFill>
              <a:ln>
                <a:noFill/>
              </a:ln>
              <a:effectLst/>
            </c:spPr>
            <c:extLst>
              <c:ext xmlns:c16="http://schemas.microsoft.com/office/drawing/2014/chart" uri="{C3380CC4-5D6E-409C-BE32-E72D297353CC}">
                <c16:uniqueId val="{00000002-B455-C247-80F8-BB9A6EEA2526}"/>
              </c:ext>
            </c:extLst>
          </c:dPt>
          <c:dLbls>
            <c:dLbl>
              <c:idx val="4"/>
              <c:tx>
                <c:rich>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fld id="{22EB7DC4-A4BB-4440-A86C-60B9FF12F6A6}" type="VALUE">
                      <a:rPr lang="en-US">
                        <a:solidFill>
                          <a:schemeClr val="tx1"/>
                        </a:solidFill>
                      </a:rPr>
                      <a:pPr>
                        <a:defRPr b="1">
                          <a:solidFill>
                            <a:schemeClr val="bg1"/>
                          </a:solidFill>
                        </a:defRPr>
                      </a:pPr>
                      <a:t>[VALUE]</a:t>
                    </a:fld>
                    <a:endParaRPr lang="en-GB"/>
                  </a:p>
                </c:rich>
              </c:tx>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30B8-DB4B-B2EA-03DC38B531D5}"/>
                </c:ext>
              </c:extLst>
            </c:dLbl>
            <c:dLbl>
              <c:idx val="5"/>
              <c:tx>
                <c:rich>
                  <a:bodyPr/>
                  <a:lstStyle/>
                  <a:p>
                    <a:fld id="{F446F909-7854-4543-BA80-9C13E8B3CD34}" type="VALUE">
                      <a:rPr lang="en-US">
                        <a:solidFill>
                          <a:schemeClr val="bg1"/>
                        </a:solidFill>
                      </a:rPr>
                      <a:pPr/>
                      <a:t>[VALUE]</a:t>
                    </a:fld>
                    <a:endParaRPr lang="en-GB"/>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B455-C247-80F8-BB9A6EEA2526}"/>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inEnd"/>
            <c:showLegendKey val="0"/>
            <c:showVal val="1"/>
            <c:showCatName val="0"/>
            <c:showSerName val="0"/>
            <c:showPercent val="0"/>
            <c:showBubbleSize val="0"/>
            <c:showLeaderLines val="0"/>
            <c:extLst xmlns:mc="http://schemas.openxmlformats.org/markup-compatibility/2006" xmlns:c14="http://schemas.microsoft.com/office/drawing/2007/8/2/chart" xmlns:c16="http://schemas.microsoft.com/office/drawing/2014/chart" xmlns:c15="http://schemas.microsoft.com/office/drawing/2012/chart" xmlns:c16r3="http://schemas.microsoft.com/office/drawing/2017/03/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Category 1</c:v>
                </c:pt>
                <c:pt idx="1">
                  <c:v>Category 2</c:v>
                </c:pt>
                <c:pt idx="2">
                  <c:v>Category 3</c:v>
                </c:pt>
                <c:pt idx="3">
                  <c:v>Category 4</c:v>
                </c:pt>
                <c:pt idx="4">
                  <c:v>Category 5</c:v>
                </c:pt>
                <c:pt idx="5">
                  <c:v>Category 6</c:v>
                </c:pt>
                <c:pt idx="6">
                  <c:v>Category 7</c:v>
                </c:pt>
                <c:pt idx="7">
                  <c:v>Category 8</c:v>
                </c:pt>
                <c:pt idx="8">
                  <c:v>Category 9</c:v>
                </c:pt>
              </c:strCache>
            </c:strRef>
          </c:cat>
          <c:val>
            <c:numRef>
              <c:f>Sheet1!$B$2:$B$10</c:f>
              <c:numCache>
                <c:formatCode>General</c:formatCode>
                <c:ptCount val="9"/>
                <c:pt idx="0">
                  <c:v>5</c:v>
                </c:pt>
                <c:pt idx="1">
                  <c:v>10</c:v>
                </c:pt>
                <c:pt idx="2">
                  <c:v>20</c:v>
                </c:pt>
                <c:pt idx="3">
                  <c:v>40</c:v>
                </c:pt>
                <c:pt idx="4">
                  <c:v>50</c:v>
                </c:pt>
                <c:pt idx="5">
                  <c:v>60</c:v>
                </c:pt>
                <c:pt idx="6">
                  <c:v>80</c:v>
                </c:pt>
                <c:pt idx="7">
                  <c:v>100</c:v>
                </c:pt>
                <c:pt idx="8">
                  <c:v>110</c:v>
                </c:pt>
              </c:numCache>
            </c:numRef>
          </c:val>
          <c:extLst xmlns:mc="http://schemas.openxmlformats.org/markup-compatibility/2006" xmlns:c14="http://schemas.microsoft.com/office/drawing/2007/8/2/chart" xmlns:c16="http://schemas.microsoft.com/office/drawing/2014/chart" xmlns:c15="http://schemas.microsoft.com/office/drawing/2012/chart" xmlns:c16r3="http://schemas.microsoft.com/office/drawing/2017/03/chart">
            <c:ext xmlns:c16="http://schemas.microsoft.com/office/drawing/2014/chart" uri="{C3380CC4-5D6E-409C-BE32-E72D297353CC}">
              <c16:uniqueId val="{00000000-30B8-DB4B-B2EA-03DC38B531D5}"/>
            </c:ext>
          </c:extLst>
        </c:ser>
        <c:ser>
          <c:idx val="1"/>
          <c:order val="1"/>
          <c:tx>
            <c:strRef>
              <c:f>Sheet1!$C$1</c:f>
              <c:strCache>
                <c:ptCount val="1"/>
                <c:pt idx="0">
                  <c:v>Series 2</c:v>
                </c:pt>
              </c:strCache>
            </c:strRef>
          </c:tx>
          <c:spPr>
            <a:solidFill>
              <a:schemeClr val="accent2"/>
            </a:solidFill>
            <a:ln>
              <a:noFill/>
            </a:ln>
            <a:effectLst/>
          </c:spPr>
          <c:invertIfNegative val="0"/>
          <c:cat>
            <c:strRef>
              <c:f>Sheet1!$A$2:$A$10</c:f>
              <c:strCache>
                <c:ptCount val="9"/>
                <c:pt idx="0">
                  <c:v>Category 1</c:v>
                </c:pt>
                <c:pt idx="1">
                  <c:v>Category 2</c:v>
                </c:pt>
                <c:pt idx="2">
                  <c:v>Category 3</c:v>
                </c:pt>
                <c:pt idx="3">
                  <c:v>Category 4</c:v>
                </c:pt>
                <c:pt idx="4">
                  <c:v>Category 5</c:v>
                </c:pt>
                <c:pt idx="5">
                  <c:v>Category 6</c:v>
                </c:pt>
                <c:pt idx="6">
                  <c:v>Category 7</c:v>
                </c:pt>
                <c:pt idx="7">
                  <c:v>Category 8</c:v>
                </c:pt>
                <c:pt idx="8">
                  <c:v>Category 9</c:v>
                </c:pt>
              </c:strCache>
            </c:strRef>
          </c:cat>
          <c:val>
            <c:numRef>
              <c:f>Sheet1!$C$2:$C$10</c:f>
              <c:numCache>
                <c:formatCode>General</c:formatCode>
                <c:ptCount val="9"/>
              </c:numCache>
            </c:numRef>
          </c:val>
          <c:extLst xmlns:mc="http://schemas.openxmlformats.org/markup-compatibility/2006" xmlns:c14="http://schemas.microsoft.com/office/drawing/2007/8/2/chart" xmlns:c16="http://schemas.microsoft.com/office/drawing/2014/chart" xmlns:c15="http://schemas.microsoft.com/office/drawing/2012/chart" xmlns:c16r3="http://schemas.microsoft.com/office/drawing/2017/03/chart">
            <c:ext xmlns:c16="http://schemas.microsoft.com/office/drawing/2014/chart" uri="{C3380CC4-5D6E-409C-BE32-E72D297353CC}">
              <c16:uniqueId val="{00000001-30B8-DB4B-B2EA-03DC38B531D5}"/>
            </c:ext>
          </c:extLst>
        </c:ser>
        <c:ser>
          <c:idx val="2"/>
          <c:order val="2"/>
          <c:tx>
            <c:strRef>
              <c:f>Sheet1!$D$1</c:f>
              <c:strCache>
                <c:ptCount val="1"/>
                <c:pt idx="0">
                  <c:v>Series 3</c:v>
                </c:pt>
              </c:strCache>
            </c:strRef>
          </c:tx>
          <c:spPr>
            <a:solidFill>
              <a:schemeClr val="accent3"/>
            </a:solidFill>
            <a:ln>
              <a:noFill/>
            </a:ln>
            <a:effectLst/>
          </c:spPr>
          <c:invertIfNegative val="0"/>
          <c:cat>
            <c:strRef>
              <c:f>Sheet1!$A$2:$A$10</c:f>
              <c:strCache>
                <c:ptCount val="9"/>
                <c:pt idx="0">
                  <c:v>Category 1</c:v>
                </c:pt>
                <c:pt idx="1">
                  <c:v>Category 2</c:v>
                </c:pt>
                <c:pt idx="2">
                  <c:v>Category 3</c:v>
                </c:pt>
                <c:pt idx="3">
                  <c:v>Category 4</c:v>
                </c:pt>
                <c:pt idx="4">
                  <c:v>Category 5</c:v>
                </c:pt>
                <c:pt idx="5">
                  <c:v>Category 6</c:v>
                </c:pt>
                <c:pt idx="6">
                  <c:v>Category 7</c:v>
                </c:pt>
                <c:pt idx="7">
                  <c:v>Category 8</c:v>
                </c:pt>
                <c:pt idx="8">
                  <c:v>Category 9</c:v>
                </c:pt>
              </c:strCache>
            </c:strRef>
          </c:cat>
          <c:val>
            <c:numRef>
              <c:f>Sheet1!$D$2:$D$10</c:f>
              <c:numCache>
                <c:formatCode>General</c:formatCode>
                <c:ptCount val="9"/>
              </c:numCache>
            </c:numRef>
          </c:val>
          <c:extLst xmlns:mc="http://schemas.openxmlformats.org/markup-compatibility/2006" xmlns:c14="http://schemas.microsoft.com/office/drawing/2007/8/2/chart" xmlns:c16="http://schemas.microsoft.com/office/drawing/2014/chart" xmlns:c15="http://schemas.microsoft.com/office/drawing/2012/chart" xmlns:c16r3="http://schemas.microsoft.com/office/drawing/2017/03/chart">
            <c:ext xmlns:c16="http://schemas.microsoft.com/office/drawing/2014/chart" uri="{C3380CC4-5D6E-409C-BE32-E72D297353CC}">
              <c16:uniqueId val="{00000002-30B8-DB4B-B2EA-03DC38B531D5}"/>
            </c:ext>
          </c:extLst>
        </c:ser>
        <c:dLbls>
          <c:showLegendKey val="0"/>
          <c:showVal val="0"/>
          <c:showCatName val="0"/>
          <c:showSerName val="0"/>
          <c:showPercent val="0"/>
          <c:showBubbleSize val="0"/>
        </c:dLbls>
        <c:gapWidth val="100"/>
        <c:overlap val="100"/>
        <c:axId val="1255392895"/>
        <c:axId val="1385212431"/>
      </c:barChart>
      <c:catAx>
        <c:axId val="1255392895"/>
        <c:scaling>
          <c:orientation val="minMax"/>
        </c:scaling>
        <c:delete val="1"/>
        <c:axPos val="l"/>
        <c:numFmt formatCode="General" sourceLinked="1"/>
        <c:majorTickMark val="none"/>
        <c:minorTickMark val="none"/>
        <c:tickLblPos val="nextTo"/>
        <c:crossAx val="1385212431"/>
        <c:crosses val="autoZero"/>
        <c:auto val="1"/>
        <c:lblAlgn val="ctr"/>
        <c:lblOffset val="100"/>
        <c:noMultiLvlLbl val="0"/>
      </c:catAx>
      <c:valAx>
        <c:axId val="1385212431"/>
        <c:scaling>
          <c:orientation val="minMax"/>
          <c:max val="110"/>
          <c:min val="0"/>
        </c:scaling>
        <c:delete val="0"/>
        <c:axPos val="b"/>
        <c:majorGridlines>
          <c:spPr>
            <a:ln w="9525" cap="flat" cmpd="sng" algn="ctr">
              <a:solidFill>
                <a:schemeClr val="accent6"/>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accent1"/>
                </a:solidFill>
                <a:latin typeface="+mn-lt"/>
                <a:ea typeface="+mn-ea"/>
                <a:cs typeface="+mn-cs"/>
              </a:defRPr>
            </a:pPr>
            <a:endParaRPr lang="en-US"/>
          </a:p>
        </c:txPr>
        <c:crossAx val="1255392895"/>
        <c:crosses val="autoZero"/>
        <c:crossBetween val="between"/>
      </c:valAx>
      <c:spPr>
        <a:noFill/>
        <a:ln>
          <a:noFill/>
        </a:ln>
        <a:effectLst/>
      </c:spPr>
    </c:plotArea>
    <c:plotVisOnly val="1"/>
    <c:dispBlanksAs val="gap"/>
    <c:showDLblsOverMax val="0"/>
    <c:extLst xmlns:mc="http://schemas.openxmlformats.org/markup-compatibility/2006" xmlns:c14="http://schemas.microsoft.com/office/drawing/2007/8/2/chart" xmlns:c16="http://schemas.microsoft.com/office/drawing/2014/chart" xmlns:c15="http://schemas.microsoft.com/office/drawing/2012/chart" xmlns:c16r3="http://schemas.microsoft.com/office/drawing/2017/03/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a:solidFill>
                  <a:schemeClr val="tx1"/>
                </a:solidFill>
              </a:rPr>
              <a:t>Chart title</a:t>
            </a:r>
          </a:p>
        </c:rich>
      </c:tx>
      <c:layout>
        <c:manualLayout>
          <c:xMode val="edge"/>
          <c:yMode val="edge"/>
          <c:x val="6.9497404237299359E-2"/>
          <c:y val="2.7777777777777776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7192468961600202"/>
          <c:y val="0.19909098862642172"/>
          <c:w val="0.79623521013668452"/>
          <c:h val="0.69863976377952741"/>
        </c:manualLayout>
      </c:layout>
      <c:barChart>
        <c:barDir val="col"/>
        <c:grouping val="stacked"/>
        <c:varyColors val="0"/>
        <c:ser>
          <c:idx val="0"/>
          <c:order val="0"/>
          <c:tx>
            <c:strRef>
              <c:f>Sheet1!$B$1</c:f>
              <c:strCache>
                <c:ptCount val="1"/>
                <c:pt idx="0">
                  <c:v>Column1</c:v>
                </c:pt>
              </c:strCache>
            </c:strRef>
          </c:tx>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1-0806-9C42-B226-384C6947E4DC}"/>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0806-9C42-B226-384C6947E4DC}"/>
              </c:ext>
            </c:extLst>
          </c:dPt>
          <c:dLbls>
            <c:dLbl>
              <c:idx val="0"/>
              <c:layout>
                <c:manualLayout>
                  <c:x val="9.5936826028511008E-8"/>
                  <c:y val="-0.40438812335958008"/>
                </c:manualLayout>
              </c:layout>
              <c:spPr>
                <a:noFill/>
                <a:ln>
                  <a:noFill/>
                </a:ln>
                <a:effectLst/>
              </c:spPr>
              <c:txPr>
                <a:bodyPr rot="0" spcFirstLastPara="1" vertOverflow="overflow" horzOverflow="overflow" vert="horz" wrap="square" lIns="0" tIns="0" rIns="0" bIns="0" anchor="ctr" anchorCtr="1">
                  <a:spAutoFit/>
                </a:bodyPr>
                <a:lstStyle/>
                <a:p>
                  <a:pPr>
                    <a:defRPr sz="14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1-0806-9C42-B226-384C6947E4DC}"/>
                </c:ext>
              </c:extLst>
            </c:dLbl>
            <c:dLbl>
              <c:idx val="1"/>
              <c:layout>
                <c:manualLayout>
                  <c:x val="9.5936825983836942E-8"/>
                  <c:y val="-0.22417268153980752"/>
                </c:manualLayout>
              </c:layout>
              <c:spPr>
                <a:noFill/>
                <a:ln>
                  <a:noFill/>
                </a:ln>
                <a:effectLst/>
              </c:spPr>
              <c:txPr>
                <a:bodyPr rot="0" spcFirstLastPara="1" vertOverflow="overflow" horzOverflow="overflow" vert="horz" wrap="square" lIns="0" tIns="0" rIns="0" bIns="0" anchor="ctr" anchorCtr="1">
                  <a:spAutoFit/>
                </a:bodyPr>
                <a:lstStyle/>
                <a:p>
                  <a:pPr>
                    <a:defRPr sz="1400"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3-0806-9C42-B226-384C6947E4DC}"/>
                </c:ext>
              </c:extLst>
            </c:dLbl>
            <c:spPr>
              <a:noFill/>
              <a:ln>
                <a:noFill/>
              </a:ln>
              <a:effectLst/>
            </c:spPr>
            <c:txPr>
              <a:bodyPr rot="0" spcFirstLastPara="1" vertOverflow="overflow" horzOverflow="overflow" vert="horz" wrap="square" lIns="0" tIns="0" rIns="0" bIns="0" anchor="ctr" anchorCtr="1">
                <a:spAutoFit/>
              </a:bodyPr>
              <a:lstStyle/>
              <a:p>
                <a:pPr>
                  <a:defRPr sz="1400" b="1" i="0" u="none" strike="noStrike" kern="1200" baseline="0">
                    <a:solidFill>
                      <a:schemeClr val="bg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Category 1</c:v>
                </c:pt>
                <c:pt idx="1">
                  <c:v>Category 2</c:v>
                </c:pt>
              </c:strCache>
            </c:strRef>
          </c:cat>
          <c:val>
            <c:numRef>
              <c:f>Sheet1!$B$2:$B$3</c:f>
              <c:numCache>
                <c:formatCode>0%</c:formatCode>
                <c:ptCount val="2"/>
                <c:pt idx="0">
                  <c:v>1</c:v>
                </c:pt>
                <c:pt idx="1">
                  <c:v>0.5</c:v>
                </c:pt>
              </c:numCache>
            </c:numRef>
          </c:val>
          <c:extLst>
            <c:ext xmlns:c16="http://schemas.microsoft.com/office/drawing/2014/chart" uri="{C3380CC4-5D6E-409C-BE32-E72D297353CC}">
              <c16:uniqueId val="{00000004-0806-9C42-B226-384C6947E4DC}"/>
            </c:ext>
          </c:extLst>
        </c:ser>
        <c:dLbls>
          <c:showLegendKey val="0"/>
          <c:showVal val="0"/>
          <c:showCatName val="0"/>
          <c:showSerName val="0"/>
          <c:showPercent val="0"/>
          <c:showBubbleSize val="0"/>
        </c:dLbls>
        <c:gapWidth val="100"/>
        <c:axId val="1694906447"/>
        <c:axId val="1404597295"/>
      </c:barChart>
      <c:catAx>
        <c:axId val="1694906447"/>
        <c:scaling>
          <c:orientation val="minMax"/>
        </c:scaling>
        <c:delete val="0"/>
        <c:axPos val="b"/>
        <c:numFmt formatCode="General" sourceLinked="1"/>
        <c:majorTickMark val="none"/>
        <c:minorTickMark val="none"/>
        <c:tickLblPos val="nextTo"/>
        <c:spPr>
          <a:noFill/>
          <a:ln w="9525" cap="flat" cmpd="sng" algn="ctr">
            <a:solidFill>
              <a:schemeClr val="bg2">
                <a:lumMod val="75000"/>
              </a:schemeClr>
            </a:solidFill>
            <a:round/>
          </a:ln>
          <a:effectLst/>
        </c:spPr>
        <c:txPr>
          <a:bodyPr rot="-60000000" spcFirstLastPara="1" vertOverflow="ellipsis" vert="horz" wrap="square" anchor="ctr" anchorCtr="1"/>
          <a:lstStyle/>
          <a:p>
            <a:pPr>
              <a:defRPr sz="1200" b="0" i="0" u="none" strike="noStrike" kern="1200" spc="0" baseline="0">
                <a:noFill/>
                <a:latin typeface="+mn-lt"/>
                <a:ea typeface="+mn-ea"/>
                <a:cs typeface="+mn-cs"/>
              </a:defRPr>
            </a:pPr>
            <a:endParaRPr lang="en-US"/>
          </a:p>
        </c:txPr>
        <c:crossAx val="1404597295"/>
        <c:crosses val="autoZero"/>
        <c:auto val="1"/>
        <c:lblAlgn val="ctr"/>
        <c:lblOffset val="100"/>
        <c:noMultiLvlLbl val="0"/>
      </c:catAx>
      <c:valAx>
        <c:axId val="1404597295"/>
        <c:scaling>
          <c:orientation val="minMax"/>
          <c:max val="1"/>
          <c:min val="0"/>
        </c:scaling>
        <c:delete val="0"/>
        <c:axPos val="l"/>
        <c:majorGridlines>
          <c:spPr>
            <a:ln w="9525" cap="flat" cmpd="sng" algn="ctr">
              <a:solidFill>
                <a:schemeClr val="bg2">
                  <a:lumMod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US"/>
          </a:p>
        </c:txPr>
        <c:crossAx val="1694906447"/>
        <c:crosses val="autoZero"/>
        <c:crossBetween val="between"/>
        <c:majorUnit val="0.2"/>
        <c:minorUnit val="1.0000000000000002E-2"/>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1623977268601183E-2"/>
          <c:y val="6.6137566137566134E-2"/>
          <c:w val="0.56831968984712067"/>
          <c:h val="0.8017075517075517"/>
        </c:manualLayout>
      </c:layout>
      <c:barChart>
        <c:barDir val="col"/>
        <c:grouping val="stacked"/>
        <c:varyColors val="0"/>
        <c:ser>
          <c:idx val="0"/>
          <c:order val="0"/>
          <c:tx>
            <c:strRef>
              <c:f>Sheet1!$B$1</c:f>
              <c:strCache>
                <c:ptCount val="1"/>
                <c:pt idx="0">
                  <c:v>Series 1</c:v>
                </c:pt>
              </c:strCache>
            </c:strRef>
          </c:tx>
          <c:spPr>
            <a:solidFill>
              <a:schemeClr val="accent1"/>
            </a:solidFill>
            <a:ln w="19050">
              <a:noFill/>
            </a:ln>
            <a:effectLst/>
          </c:spPr>
          <c:invertIfNegative val="0"/>
          <c:cat>
            <c:strRef>
              <c:f>Sheet1!$A$2:$A$5</c:f>
              <c:strCache>
                <c:ptCount val="4"/>
                <c:pt idx="0">
                  <c:v>Q1</c:v>
                </c:pt>
                <c:pt idx="1">
                  <c:v>Q2</c:v>
                </c:pt>
                <c:pt idx="2">
                  <c:v>Q3</c:v>
                </c:pt>
                <c:pt idx="3">
                  <c:v>Q4</c:v>
                </c:pt>
              </c:strCache>
            </c:strRef>
          </c:cat>
          <c:val>
            <c:numRef>
              <c:f>Sheet1!$B$2:$B$5</c:f>
              <c:numCache>
                <c:formatCode>General</c:formatCode>
                <c:ptCount val="4"/>
                <c:pt idx="0">
                  <c:v>3.5</c:v>
                </c:pt>
                <c:pt idx="1">
                  <c:v>2.5</c:v>
                </c:pt>
                <c:pt idx="2">
                  <c:v>3</c:v>
                </c:pt>
                <c:pt idx="3">
                  <c:v>4</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B8B8-1040-8180-B1A6D299F780}"/>
            </c:ext>
          </c:extLst>
        </c:ser>
        <c:ser>
          <c:idx val="1"/>
          <c:order val="1"/>
          <c:tx>
            <c:strRef>
              <c:f>Sheet1!$C$1</c:f>
              <c:strCache>
                <c:ptCount val="1"/>
                <c:pt idx="0">
                  <c:v>Series 2</c:v>
                </c:pt>
              </c:strCache>
            </c:strRef>
          </c:tx>
          <c:spPr>
            <a:solidFill>
              <a:schemeClr val="accent2"/>
            </a:solidFill>
            <a:ln w="19050">
              <a:noFill/>
            </a:ln>
            <a:effectLst/>
          </c:spPr>
          <c:invertIfNegative val="0"/>
          <c:cat>
            <c:strRef>
              <c:f>Sheet1!$A$2:$A$5</c:f>
              <c:strCache>
                <c:ptCount val="4"/>
                <c:pt idx="0">
                  <c:v>Q1</c:v>
                </c:pt>
                <c:pt idx="1">
                  <c:v>Q2</c:v>
                </c:pt>
                <c:pt idx="2">
                  <c:v>Q3</c:v>
                </c:pt>
                <c:pt idx="3">
                  <c:v>Q4</c:v>
                </c:pt>
              </c:strCache>
            </c:strRef>
          </c:cat>
          <c:val>
            <c:numRef>
              <c:f>Sheet1!$C$2:$C$5</c:f>
              <c:numCache>
                <c:formatCode>General</c:formatCode>
                <c:ptCount val="4"/>
                <c:pt idx="0">
                  <c:v>2.2000000000000002</c:v>
                </c:pt>
                <c:pt idx="1">
                  <c:v>4.0999999999999996</c:v>
                </c:pt>
                <c:pt idx="2">
                  <c:v>1.8</c:v>
                </c:pt>
                <c:pt idx="3">
                  <c:v>1.7</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B8B8-1040-8180-B1A6D299F780}"/>
            </c:ext>
          </c:extLst>
        </c:ser>
        <c:ser>
          <c:idx val="2"/>
          <c:order val="2"/>
          <c:tx>
            <c:strRef>
              <c:f>Sheet1!$D$1</c:f>
              <c:strCache>
                <c:ptCount val="1"/>
                <c:pt idx="0">
                  <c:v>Series 3</c:v>
                </c:pt>
              </c:strCache>
            </c:strRef>
          </c:tx>
          <c:spPr>
            <a:solidFill>
              <a:schemeClr val="accent3"/>
            </a:solidFill>
            <a:ln w="19050">
              <a:noFill/>
            </a:ln>
            <a:effectLst/>
          </c:spPr>
          <c:invertIfNegative val="0"/>
          <c:dPt>
            <c:idx val="0"/>
            <c:invertIfNegative val="0"/>
            <c:bubble3D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2-B8B8-1040-8180-B1A6D299F780}"/>
              </c:ext>
            </c:extLst>
          </c:dPt>
          <c:dPt>
            <c:idx val="1"/>
            <c:invertIfNegative val="0"/>
            <c:bubble3D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3-B8B8-1040-8180-B1A6D299F780}"/>
              </c:ext>
            </c:extLst>
          </c:dPt>
          <c:dPt>
            <c:idx val="2"/>
            <c:invertIfNegative val="0"/>
            <c:bubble3D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4-B8B8-1040-8180-B1A6D299F780}"/>
              </c:ext>
            </c:extLst>
          </c:dPt>
          <c:dPt>
            <c:idx val="3"/>
            <c:invertIfNegative val="0"/>
            <c:bubble3D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5-B8B8-1040-8180-B1A6D299F780}"/>
              </c:ext>
            </c:extLst>
          </c:dPt>
          <c:cat>
            <c:strRef>
              <c:f>Sheet1!$A$2:$A$5</c:f>
              <c:strCache>
                <c:ptCount val="4"/>
                <c:pt idx="0">
                  <c:v>Q1</c:v>
                </c:pt>
                <c:pt idx="1">
                  <c:v>Q2</c:v>
                </c:pt>
                <c:pt idx="2">
                  <c:v>Q3</c:v>
                </c:pt>
                <c:pt idx="3">
                  <c:v>Q4</c:v>
                </c:pt>
              </c:strCache>
            </c:strRef>
          </c:cat>
          <c:val>
            <c:numRef>
              <c:f>Sheet1!$D$2:$D$5</c:f>
              <c:numCache>
                <c:formatCode>General</c:formatCode>
                <c:ptCount val="4"/>
                <c:pt idx="0">
                  <c:v>1.5</c:v>
                </c:pt>
                <c:pt idx="1">
                  <c:v>1</c:v>
                </c:pt>
                <c:pt idx="2">
                  <c:v>2</c:v>
                </c:pt>
                <c:pt idx="3">
                  <c:v>4</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6-B8B8-1040-8180-B1A6D299F780}"/>
            </c:ext>
          </c:extLst>
        </c:ser>
        <c:dLbls>
          <c:showLegendKey val="0"/>
          <c:showVal val="0"/>
          <c:showCatName val="0"/>
          <c:showSerName val="0"/>
          <c:showPercent val="0"/>
          <c:showBubbleSize val="0"/>
        </c:dLbls>
        <c:gapWidth val="100"/>
        <c:overlap val="100"/>
        <c:axId val="751100303"/>
        <c:axId val="748907407"/>
      </c:barChart>
      <c:catAx>
        <c:axId val="751100303"/>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48907407"/>
        <c:crosses val="autoZero"/>
        <c:auto val="1"/>
        <c:lblAlgn val="ctr"/>
        <c:lblOffset val="100"/>
        <c:noMultiLvlLbl val="0"/>
      </c:catAx>
      <c:valAx>
        <c:axId val="748907407"/>
        <c:scaling>
          <c:orientation val="minMax"/>
          <c:max val="10"/>
        </c:scaling>
        <c:delete val="0"/>
        <c:axPos val="l"/>
        <c:majorGridlines>
          <c:spPr>
            <a:ln w="9525" cap="flat" cmpd="sng" algn="ctr">
              <a:solidFill>
                <a:schemeClr val="accent6"/>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51100303"/>
        <c:crosses val="autoZero"/>
        <c:crossBetween val="between"/>
        <c:majorUnit val="2"/>
      </c:valAx>
      <c:spPr>
        <a:noFill/>
        <a:ln>
          <a:noFill/>
        </a:ln>
        <a:effectLst/>
      </c:spPr>
    </c:plotArea>
    <c:plotVisOnly val="1"/>
    <c:dispBlanksAs val="gap"/>
    <c:showDLblsOverMax val="0"/>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1"/>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548F-D548-93A8-D4CD7F8FE1C3}"/>
              </c:ext>
            </c:extLst>
          </c:dPt>
          <c:dPt>
            <c:idx val="1"/>
            <c:invertIfNegative val="0"/>
            <c:bubble3D val="0"/>
            <c:spPr>
              <a:solidFill>
                <a:schemeClr val="accent1"/>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3-548F-D548-93A8-D4CD7F8FE1C3}"/>
              </c:ext>
            </c:extLst>
          </c:dPt>
          <c:dPt>
            <c:idx val="2"/>
            <c:invertIfNegative val="0"/>
            <c:bubble3D val="0"/>
            <c:spPr>
              <a:solidFill>
                <a:schemeClr val="accent1"/>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5-548F-D548-93A8-D4CD7F8FE1C3}"/>
              </c:ext>
            </c:extLst>
          </c:dPt>
          <c:dPt>
            <c:idx val="3"/>
            <c:invertIfNegative val="0"/>
            <c:bubble3D val="0"/>
            <c:spPr>
              <a:solidFill>
                <a:schemeClr val="accent1"/>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7-548F-D548-93A8-D4CD7F8FE1C3}"/>
              </c:ext>
            </c:extLst>
          </c:dPt>
          <c:dPt>
            <c:idx val="4"/>
            <c:invertIfNegative val="0"/>
            <c:bubble3D val="0"/>
            <c:spPr>
              <a:solidFill>
                <a:schemeClr val="accent3"/>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9-548F-D548-93A8-D4CD7F8FE1C3}"/>
              </c:ext>
            </c:extLst>
          </c:dPt>
          <c:dPt>
            <c:idx val="5"/>
            <c:invertIfNegative val="0"/>
            <c:bubble3D val="0"/>
            <c:spPr>
              <a:solidFill>
                <a:schemeClr val="accent1"/>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B-548F-D548-93A8-D4CD7F8FE1C3}"/>
              </c:ext>
            </c:extLst>
          </c:dPt>
          <c:cat>
            <c:strRef>
              <c:f>Sheet1!$A$2:$A$7</c:f>
              <c:strCache>
                <c:ptCount val="6"/>
                <c:pt idx="0">
                  <c:v>A</c:v>
                </c:pt>
                <c:pt idx="1">
                  <c:v>B</c:v>
                </c:pt>
                <c:pt idx="2">
                  <c:v>C</c:v>
                </c:pt>
                <c:pt idx="3">
                  <c:v>D</c:v>
                </c:pt>
                <c:pt idx="4">
                  <c:v>E</c:v>
                </c:pt>
                <c:pt idx="5">
                  <c:v>F</c:v>
                </c:pt>
              </c:strCache>
            </c:strRef>
          </c:cat>
          <c:val>
            <c:numRef>
              <c:f>Sheet1!$B$2:$B$7</c:f>
              <c:numCache>
                <c:formatCode>General</c:formatCode>
                <c:ptCount val="6"/>
                <c:pt idx="0">
                  <c:v>4.3</c:v>
                </c:pt>
                <c:pt idx="1">
                  <c:v>2.5</c:v>
                </c:pt>
                <c:pt idx="2">
                  <c:v>3.5</c:v>
                </c:pt>
                <c:pt idx="3">
                  <c:v>4.5</c:v>
                </c:pt>
                <c:pt idx="4">
                  <c:v>4.3</c:v>
                </c:pt>
                <c:pt idx="5">
                  <c:v>3</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C-548F-D548-93A8-D4CD7F8FE1C3}"/>
            </c:ext>
          </c:extLst>
        </c:ser>
        <c:dLbls>
          <c:showLegendKey val="0"/>
          <c:showVal val="0"/>
          <c:showCatName val="0"/>
          <c:showSerName val="0"/>
          <c:showPercent val="0"/>
          <c:showBubbleSize val="0"/>
        </c:dLbls>
        <c:gapWidth val="100"/>
        <c:axId val="751100303"/>
        <c:axId val="748907407"/>
      </c:barChart>
      <c:catAx>
        <c:axId val="751100303"/>
        <c:scaling>
          <c:orientation val="minMax"/>
        </c:scaling>
        <c:delete val="0"/>
        <c:axPos val="b"/>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48907407"/>
        <c:crosses val="autoZero"/>
        <c:auto val="1"/>
        <c:lblAlgn val="ctr"/>
        <c:lblOffset val="100"/>
        <c:noMultiLvlLbl val="0"/>
      </c:catAx>
      <c:valAx>
        <c:axId val="748907407"/>
        <c:scaling>
          <c:orientation val="minMax"/>
        </c:scaling>
        <c:delete val="0"/>
        <c:axPos val="l"/>
        <c:majorGridlines>
          <c:spPr>
            <a:ln w="9525" cap="flat" cmpd="sng" algn="ctr">
              <a:solidFill>
                <a:schemeClr val="accent6"/>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51100303"/>
        <c:crosses val="autoZero"/>
        <c:crossBetween val="between"/>
        <c:majorUnit val="1"/>
      </c:valAx>
      <c:spPr>
        <a:noFill/>
        <a:ln>
          <a:noFill/>
        </a:ln>
        <a:effectLst/>
      </c:spPr>
    </c:plotArea>
    <c:plotVisOnly val="1"/>
    <c:dispBlanksAs val="gap"/>
    <c:showDLblsOverMax val="0"/>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Pt>
            <c:idx val="0"/>
            <c:invertIfNegative val="0"/>
            <c:bubble3D val="0"/>
            <c:spPr>
              <a:solidFill>
                <a:schemeClr val="accent2"/>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6078-0541-9840-BD36762549BE}"/>
              </c:ext>
            </c:extLst>
          </c:dPt>
          <c:dPt>
            <c:idx val="1"/>
            <c:invertIfNegative val="0"/>
            <c:bubble3D val="0"/>
            <c:spPr>
              <a:solidFill>
                <a:schemeClr val="accent2"/>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3-6078-0541-9840-BD36762549BE}"/>
              </c:ext>
            </c:extLst>
          </c:dPt>
          <c:dPt>
            <c:idx val="2"/>
            <c:invertIfNegative val="0"/>
            <c:bubble3D val="0"/>
            <c:spPr>
              <a:solidFill>
                <a:schemeClr val="accent2"/>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5-6078-0541-9840-BD36762549BE}"/>
              </c:ext>
            </c:extLst>
          </c:dPt>
          <c:dPt>
            <c:idx val="3"/>
            <c:invertIfNegative val="0"/>
            <c:bubble3D val="0"/>
            <c:spPr>
              <a:solidFill>
                <a:schemeClr val="accent3"/>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7-6078-0541-9840-BD36762549BE}"/>
              </c:ext>
            </c:extLst>
          </c:dPt>
          <c:dPt>
            <c:idx val="4"/>
            <c:invertIfNegative val="0"/>
            <c:bubble3D val="0"/>
            <c:spPr>
              <a:solidFill>
                <a:schemeClr val="accent2"/>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9-6078-0541-9840-BD36762549BE}"/>
              </c:ext>
            </c:extLst>
          </c:dPt>
          <c:dPt>
            <c:idx val="5"/>
            <c:invertIfNegative val="0"/>
            <c:bubble3D val="0"/>
            <c:spPr>
              <a:solidFill>
                <a:schemeClr val="accent2"/>
              </a:solidFill>
              <a:ln>
                <a:no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B-6078-0541-9840-BD36762549BE}"/>
              </c:ext>
            </c:extLst>
          </c:dPt>
          <c:cat>
            <c:strRef>
              <c:f>Sheet1!$A$2:$A$7</c:f>
              <c:strCache>
                <c:ptCount val="6"/>
                <c:pt idx="0">
                  <c:v>A</c:v>
                </c:pt>
                <c:pt idx="1">
                  <c:v>B</c:v>
                </c:pt>
                <c:pt idx="2">
                  <c:v>C</c:v>
                </c:pt>
                <c:pt idx="3">
                  <c:v>D</c:v>
                </c:pt>
                <c:pt idx="4">
                  <c:v>E</c:v>
                </c:pt>
                <c:pt idx="5">
                  <c:v>F</c:v>
                </c:pt>
              </c:strCache>
            </c:strRef>
          </c:cat>
          <c:val>
            <c:numRef>
              <c:f>Sheet1!$B$2:$B$7</c:f>
              <c:numCache>
                <c:formatCode>General</c:formatCode>
                <c:ptCount val="6"/>
                <c:pt idx="0">
                  <c:v>4.3</c:v>
                </c:pt>
                <c:pt idx="1">
                  <c:v>2.5</c:v>
                </c:pt>
                <c:pt idx="2">
                  <c:v>3.5</c:v>
                </c:pt>
                <c:pt idx="3">
                  <c:v>4.5</c:v>
                </c:pt>
                <c:pt idx="4">
                  <c:v>4.3</c:v>
                </c:pt>
                <c:pt idx="5">
                  <c:v>3</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C-6078-0541-9840-BD36762549BE}"/>
            </c:ext>
          </c:extLst>
        </c:ser>
        <c:dLbls>
          <c:showLegendKey val="0"/>
          <c:showVal val="0"/>
          <c:showCatName val="0"/>
          <c:showSerName val="0"/>
          <c:showPercent val="0"/>
          <c:showBubbleSize val="0"/>
        </c:dLbls>
        <c:gapWidth val="100"/>
        <c:axId val="751100303"/>
        <c:axId val="748907407"/>
      </c:barChart>
      <c:catAx>
        <c:axId val="751100303"/>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en-US"/>
          </a:p>
        </c:txPr>
        <c:crossAx val="748907407"/>
        <c:crosses val="autoZero"/>
        <c:auto val="1"/>
        <c:lblAlgn val="ctr"/>
        <c:lblOffset val="100"/>
        <c:noMultiLvlLbl val="0"/>
      </c:catAx>
      <c:valAx>
        <c:axId val="748907407"/>
        <c:scaling>
          <c:orientation val="minMax"/>
        </c:scaling>
        <c:delete val="0"/>
        <c:axPos val="l"/>
        <c:majorGridlines>
          <c:spPr>
            <a:ln w="9525" cap="flat" cmpd="sng" algn="ctr">
              <a:solidFill>
                <a:schemeClr val="accent6">
                  <a:lumMod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lumMod val="95000"/>
                  </a:schemeClr>
                </a:solidFill>
                <a:latin typeface="+mn-lt"/>
                <a:ea typeface="+mn-ea"/>
                <a:cs typeface="+mn-cs"/>
              </a:defRPr>
            </a:pPr>
            <a:endParaRPr lang="en-US"/>
          </a:p>
        </c:txPr>
        <c:crossAx val="751100303"/>
        <c:crosses val="autoZero"/>
        <c:crossBetween val="between"/>
        <c:majorUnit val="1"/>
      </c:valAx>
      <c:spPr>
        <a:noFill/>
        <a:ln>
          <a:noFill/>
        </a:ln>
        <a:effectLst/>
      </c:spPr>
    </c:plotArea>
    <c:plotVisOnly val="1"/>
    <c:dispBlanksAs val="gap"/>
    <c:showDLblsOverMax val="0"/>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w="19050">
              <a:noFill/>
            </a:ln>
            <a:effectLst/>
          </c:spPr>
          <c:invertIfNegative val="0"/>
          <c:cat>
            <c:strRef>
              <c:f>Sheet1!$A$2:$A$5</c:f>
              <c:strCache>
                <c:ptCount val="4"/>
                <c:pt idx="0">
                  <c:v>Q1 '20</c:v>
                </c:pt>
                <c:pt idx="1">
                  <c:v>Q1 '21</c:v>
                </c:pt>
                <c:pt idx="2">
                  <c:v>Q1 '22</c:v>
                </c:pt>
                <c:pt idx="3">
                  <c:v>Q1 '23</c:v>
                </c:pt>
              </c:strCache>
            </c:strRef>
          </c:cat>
          <c:val>
            <c:numRef>
              <c:f>Sheet1!$B$2:$B$5</c:f>
              <c:numCache>
                <c:formatCode>General</c:formatCode>
                <c:ptCount val="4"/>
                <c:pt idx="0">
                  <c:v>3.5</c:v>
                </c:pt>
                <c:pt idx="1">
                  <c:v>2.5</c:v>
                </c:pt>
                <c:pt idx="2">
                  <c:v>3</c:v>
                </c:pt>
                <c:pt idx="3">
                  <c:v>4</c:v>
                </c:pt>
              </c:numCache>
            </c:numRef>
          </c:val>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0-E58F-5540-AA4C-D9DCFF27891F}"/>
            </c:ext>
          </c:extLst>
        </c:ser>
        <c:ser>
          <c:idx val="1"/>
          <c:order val="1"/>
          <c:tx>
            <c:strRef>
              <c:f>Sheet1!$C$1</c:f>
              <c:strCache>
                <c:ptCount val="1"/>
                <c:pt idx="0">
                  <c:v>Series 2</c:v>
                </c:pt>
              </c:strCache>
            </c:strRef>
          </c:tx>
          <c:spPr>
            <a:solidFill>
              <a:schemeClr val="accent2"/>
            </a:solidFill>
            <a:ln w="19050">
              <a:noFill/>
            </a:ln>
            <a:effectLst/>
          </c:spPr>
          <c:invertIfNegative val="0"/>
          <c:cat>
            <c:strRef>
              <c:f>Sheet1!$A$2:$A$5</c:f>
              <c:strCache>
                <c:ptCount val="4"/>
                <c:pt idx="0">
                  <c:v>Q1 '20</c:v>
                </c:pt>
                <c:pt idx="1">
                  <c:v>Q1 '21</c:v>
                </c:pt>
                <c:pt idx="2">
                  <c:v>Q1 '22</c:v>
                </c:pt>
                <c:pt idx="3">
                  <c:v>Q1 '23</c:v>
                </c:pt>
              </c:strCache>
            </c:strRef>
          </c:cat>
          <c:val>
            <c:numRef>
              <c:f>Sheet1!$C$2:$C$5</c:f>
              <c:numCache>
                <c:formatCode>General</c:formatCode>
                <c:ptCount val="4"/>
                <c:pt idx="0">
                  <c:v>2.2000000000000002</c:v>
                </c:pt>
                <c:pt idx="1">
                  <c:v>4.0999999999999996</c:v>
                </c:pt>
                <c:pt idx="2">
                  <c:v>1.8</c:v>
                </c:pt>
                <c:pt idx="3">
                  <c:v>1.7</c:v>
                </c:pt>
              </c:numCache>
            </c:numRef>
          </c:val>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E58F-5540-AA4C-D9DCFF27891F}"/>
            </c:ext>
          </c:extLst>
        </c:ser>
        <c:ser>
          <c:idx val="2"/>
          <c:order val="2"/>
          <c:tx>
            <c:strRef>
              <c:f>Sheet1!$D$1</c:f>
              <c:strCache>
                <c:ptCount val="1"/>
                <c:pt idx="0">
                  <c:v>Series 3</c:v>
                </c:pt>
              </c:strCache>
            </c:strRef>
          </c:tx>
          <c:spPr>
            <a:solidFill>
              <a:schemeClr val="accent3"/>
            </a:solidFill>
            <a:ln w="19050">
              <a:noFill/>
            </a:ln>
            <a:effectLst/>
          </c:spPr>
          <c:invertIfNegative val="0"/>
          <c:dPt>
            <c:idx val="0"/>
            <c:invertIfNegative val="0"/>
            <c:bubble3D val="0"/>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2-E58F-5540-AA4C-D9DCFF27891F}"/>
              </c:ext>
            </c:extLst>
          </c:dPt>
          <c:dPt>
            <c:idx val="1"/>
            <c:invertIfNegative val="0"/>
            <c:bubble3D val="0"/>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3-E58F-5540-AA4C-D9DCFF27891F}"/>
              </c:ext>
            </c:extLst>
          </c:dPt>
          <c:dPt>
            <c:idx val="2"/>
            <c:invertIfNegative val="0"/>
            <c:bubble3D val="0"/>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4-E58F-5540-AA4C-D9DCFF27891F}"/>
              </c:ext>
            </c:extLst>
          </c:dPt>
          <c:dPt>
            <c:idx val="3"/>
            <c:invertIfNegative val="0"/>
            <c:bubble3D val="0"/>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5-E58F-5540-AA4C-D9DCFF27891F}"/>
              </c:ext>
            </c:extLst>
          </c:dPt>
          <c:cat>
            <c:strRef>
              <c:f>Sheet1!$A$2:$A$5</c:f>
              <c:strCache>
                <c:ptCount val="4"/>
                <c:pt idx="0">
                  <c:v>Q1 '20</c:v>
                </c:pt>
                <c:pt idx="1">
                  <c:v>Q1 '21</c:v>
                </c:pt>
                <c:pt idx="2">
                  <c:v>Q1 '22</c:v>
                </c:pt>
                <c:pt idx="3">
                  <c:v>Q1 '23</c:v>
                </c:pt>
              </c:strCache>
            </c:strRef>
          </c:cat>
          <c:val>
            <c:numRef>
              <c:f>Sheet1!$D$2:$D$5</c:f>
              <c:numCache>
                <c:formatCode>General</c:formatCode>
                <c:ptCount val="4"/>
                <c:pt idx="0">
                  <c:v>1.5</c:v>
                </c:pt>
                <c:pt idx="1">
                  <c:v>1</c:v>
                </c:pt>
                <c:pt idx="2">
                  <c:v>2</c:v>
                </c:pt>
                <c:pt idx="3">
                  <c:v>3</c:v>
                </c:pt>
              </c:numCache>
            </c:numRef>
          </c:val>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6-E58F-5540-AA4C-D9DCFF27891F}"/>
            </c:ext>
          </c:extLst>
        </c:ser>
        <c:dLbls>
          <c:showLegendKey val="0"/>
          <c:showVal val="0"/>
          <c:showCatName val="0"/>
          <c:showSerName val="0"/>
          <c:showPercent val="0"/>
          <c:showBubbleSize val="0"/>
        </c:dLbls>
        <c:gapWidth val="100"/>
        <c:overlap val="100"/>
        <c:axId val="751100303"/>
        <c:axId val="748907407"/>
      </c:barChart>
      <c:catAx>
        <c:axId val="751100303"/>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48907407"/>
        <c:crosses val="autoZero"/>
        <c:auto val="1"/>
        <c:lblAlgn val="ctr"/>
        <c:lblOffset val="100"/>
        <c:noMultiLvlLbl val="0"/>
      </c:catAx>
      <c:valAx>
        <c:axId val="748907407"/>
        <c:scaling>
          <c:orientation val="minMax"/>
        </c:scaling>
        <c:delete val="0"/>
        <c:axPos val="l"/>
        <c:majorGridlines>
          <c:spPr>
            <a:ln w="9525" cap="flat" cmpd="sng" algn="ctr">
              <a:solidFill>
                <a:schemeClr val="accent6"/>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51100303"/>
        <c:crosses val="autoZero"/>
        <c:crossBetween val="between"/>
      </c:valAx>
      <c:spPr>
        <a:noFill/>
        <a:ln>
          <a:noFill/>
        </a:ln>
        <a:effectLst/>
      </c:spPr>
    </c:plotArea>
    <c:plotVisOnly val="1"/>
    <c:dispBlanksAs val="gap"/>
    <c:showDLblsOverMax val="0"/>
    <c:extLst xmlns:c16r3="http://schemas.microsoft.com/office/drawing/2017/03/chart" xmlns:c16="http://schemas.microsoft.com/office/drawing/2014/chart" xmlns:c14="http://schemas.microsoft.com/office/drawing/2007/8/2/chart" xmlns:mc="http://schemas.openxmlformats.org/markup-compatibility/2006">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2"/>
            </a:solidFill>
            <a:ln w="19050">
              <a:noFill/>
            </a:ln>
            <a:effectLst/>
          </c:spPr>
          <c:invertIfNegative val="0"/>
          <c:cat>
            <c:strRef>
              <c:f>Sheet1!$A$2:$A$5</c:f>
              <c:strCache>
                <c:ptCount val="4"/>
                <c:pt idx="0">
                  <c:v>Q1 '20</c:v>
                </c:pt>
                <c:pt idx="1">
                  <c:v>Q1 '21</c:v>
                </c:pt>
                <c:pt idx="2">
                  <c:v>Q1 '22</c:v>
                </c:pt>
                <c:pt idx="3">
                  <c:v>Q1 '23</c:v>
                </c:pt>
              </c:strCache>
            </c:strRef>
          </c:cat>
          <c:val>
            <c:numRef>
              <c:f>Sheet1!$B$2:$B$5</c:f>
              <c:numCache>
                <c:formatCode>General</c:formatCode>
                <c:ptCount val="4"/>
                <c:pt idx="0">
                  <c:v>3.5</c:v>
                </c:pt>
                <c:pt idx="1">
                  <c:v>2.5</c:v>
                </c:pt>
                <c:pt idx="2">
                  <c:v>3</c:v>
                </c:pt>
                <c:pt idx="3">
                  <c:v>4</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E58F-5540-AA4C-D9DCFF27891F}"/>
            </c:ext>
          </c:extLst>
        </c:ser>
        <c:ser>
          <c:idx val="1"/>
          <c:order val="1"/>
          <c:tx>
            <c:strRef>
              <c:f>Sheet1!$C$1</c:f>
              <c:strCache>
                <c:ptCount val="1"/>
                <c:pt idx="0">
                  <c:v>Series 2</c:v>
                </c:pt>
              </c:strCache>
            </c:strRef>
          </c:tx>
          <c:spPr>
            <a:solidFill>
              <a:schemeClr val="accent3"/>
            </a:solidFill>
            <a:ln w="19050">
              <a:noFill/>
            </a:ln>
            <a:effectLst/>
          </c:spPr>
          <c:invertIfNegative val="0"/>
          <c:cat>
            <c:strRef>
              <c:f>Sheet1!$A$2:$A$5</c:f>
              <c:strCache>
                <c:ptCount val="4"/>
                <c:pt idx="0">
                  <c:v>Q1 '20</c:v>
                </c:pt>
                <c:pt idx="1">
                  <c:v>Q1 '21</c:v>
                </c:pt>
                <c:pt idx="2">
                  <c:v>Q1 '22</c:v>
                </c:pt>
                <c:pt idx="3">
                  <c:v>Q1 '23</c:v>
                </c:pt>
              </c:strCache>
            </c:strRef>
          </c:cat>
          <c:val>
            <c:numRef>
              <c:f>Sheet1!$C$2:$C$5</c:f>
              <c:numCache>
                <c:formatCode>General</c:formatCode>
                <c:ptCount val="4"/>
                <c:pt idx="0">
                  <c:v>2.2000000000000002</c:v>
                </c:pt>
                <c:pt idx="1">
                  <c:v>4.0999999999999996</c:v>
                </c:pt>
                <c:pt idx="2">
                  <c:v>1.8</c:v>
                </c:pt>
                <c:pt idx="3">
                  <c:v>1.7</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E58F-5540-AA4C-D9DCFF27891F}"/>
            </c:ext>
          </c:extLst>
        </c:ser>
        <c:ser>
          <c:idx val="2"/>
          <c:order val="2"/>
          <c:tx>
            <c:strRef>
              <c:f>Sheet1!$D$1</c:f>
              <c:strCache>
                <c:ptCount val="1"/>
                <c:pt idx="0">
                  <c:v>Series 3</c:v>
                </c:pt>
              </c:strCache>
            </c:strRef>
          </c:tx>
          <c:spPr>
            <a:solidFill>
              <a:schemeClr val="bg1"/>
            </a:solidFill>
            <a:ln w="19050">
              <a:noFill/>
            </a:ln>
            <a:effectLst/>
          </c:spPr>
          <c:invertIfNegative val="0"/>
          <c:dPt>
            <c:idx val="0"/>
            <c:invertIfNegative val="0"/>
            <c:bubble3D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2-E58F-5540-AA4C-D9DCFF27891F}"/>
              </c:ext>
            </c:extLst>
          </c:dPt>
          <c:dPt>
            <c:idx val="1"/>
            <c:invertIfNegative val="0"/>
            <c:bubble3D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3-E58F-5540-AA4C-D9DCFF27891F}"/>
              </c:ext>
            </c:extLst>
          </c:dPt>
          <c:dPt>
            <c:idx val="2"/>
            <c:invertIfNegative val="0"/>
            <c:bubble3D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4-E58F-5540-AA4C-D9DCFF27891F}"/>
              </c:ext>
            </c:extLst>
          </c:dPt>
          <c:dPt>
            <c:idx val="3"/>
            <c:invertIfNegative val="0"/>
            <c:bubble3D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5-E58F-5540-AA4C-D9DCFF27891F}"/>
              </c:ext>
            </c:extLst>
          </c:dPt>
          <c:cat>
            <c:strRef>
              <c:f>Sheet1!$A$2:$A$5</c:f>
              <c:strCache>
                <c:ptCount val="4"/>
                <c:pt idx="0">
                  <c:v>Q1 '20</c:v>
                </c:pt>
                <c:pt idx="1">
                  <c:v>Q1 '21</c:v>
                </c:pt>
                <c:pt idx="2">
                  <c:v>Q1 '22</c:v>
                </c:pt>
                <c:pt idx="3">
                  <c:v>Q1 '23</c:v>
                </c:pt>
              </c:strCache>
            </c:strRef>
          </c:cat>
          <c:val>
            <c:numRef>
              <c:f>Sheet1!$D$2:$D$5</c:f>
              <c:numCache>
                <c:formatCode>General</c:formatCode>
                <c:ptCount val="4"/>
                <c:pt idx="0">
                  <c:v>1.5</c:v>
                </c:pt>
                <c:pt idx="1">
                  <c:v>1</c:v>
                </c:pt>
                <c:pt idx="2">
                  <c:v>2</c:v>
                </c:pt>
                <c:pt idx="3">
                  <c:v>3</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6-E58F-5540-AA4C-D9DCFF27891F}"/>
            </c:ext>
          </c:extLst>
        </c:ser>
        <c:dLbls>
          <c:showLegendKey val="0"/>
          <c:showVal val="0"/>
          <c:showCatName val="0"/>
          <c:showSerName val="0"/>
          <c:showPercent val="0"/>
          <c:showBubbleSize val="0"/>
        </c:dLbls>
        <c:gapWidth val="100"/>
        <c:overlap val="100"/>
        <c:axId val="751100303"/>
        <c:axId val="748907407"/>
      </c:barChart>
      <c:catAx>
        <c:axId val="751100303"/>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48907407"/>
        <c:crosses val="autoZero"/>
        <c:auto val="1"/>
        <c:lblAlgn val="ctr"/>
        <c:lblOffset val="100"/>
        <c:noMultiLvlLbl val="0"/>
      </c:catAx>
      <c:valAx>
        <c:axId val="748907407"/>
        <c:scaling>
          <c:orientation val="minMax"/>
        </c:scaling>
        <c:delete val="0"/>
        <c:axPos val="l"/>
        <c:majorGridlines>
          <c:spPr>
            <a:ln w="9525" cap="flat" cmpd="sng" algn="ctr">
              <a:solidFill>
                <a:schemeClr val="accent6">
                  <a:lumMod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51100303"/>
        <c:crosses val="autoZero"/>
        <c:crossBetween val="between"/>
      </c:valAx>
      <c:spPr>
        <a:noFill/>
        <a:ln>
          <a:noFill/>
        </a:ln>
        <a:effectLst/>
      </c:spPr>
    </c:plotArea>
    <c:plotVisOnly val="1"/>
    <c:dispBlanksAs val="gap"/>
    <c:showDLblsOverMax val="0"/>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w="19050">
              <a:noFill/>
            </a:ln>
            <a:effectLst/>
          </c:spPr>
          <c:invertIfNegative val="0"/>
          <c:dPt>
            <c:idx val="3"/>
            <c:invertIfNegative val="0"/>
            <c:bubble3D val="0"/>
            <c:spPr>
              <a:solidFill>
                <a:schemeClr val="accent2"/>
              </a:solidFill>
              <a:ln w="19050">
                <a:noFill/>
              </a:ln>
              <a:effectLst/>
            </c:spPr>
            <c:extLst xmlns:c16r3="http://schemas.microsoft.com/office/drawing/2017/03/char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3ADC-7345-AB57-650E831B4A28}"/>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xmlns:c16r3="http://schemas.microsoft.com/office/drawing/2017/03/char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D</c:v>
                </c:pt>
                <c:pt idx="1">
                  <c:v>C</c:v>
                </c:pt>
                <c:pt idx="2">
                  <c:v>B</c:v>
                </c:pt>
                <c:pt idx="3">
                  <c:v>A</c:v>
                </c:pt>
              </c:strCache>
            </c:strRef>
          </c:cat>
          <c:val>
            <c:numRef>
              <c:f>Sheet1!$B$2:$B$5</c:f>
              <c:numCache>
                <c:formatCode>0%</c:formatCode>
                <c:ptCount val="4"/>
                <c:pt idx="0">
                  <c:v>0.5</c:v>
                </c:pt>
                <c:pt idx="1">
                  <c:v>0.25</c:v>
                </c:pt>
                <c:pt idx="2">
                  <c:v>0.6</c:v>
                </c:pt>
                <c:pt idx="3">
                  <c:v>0.8</c:v>
                </c:pt>
              </c:numCache>
            </c:numRef>
          </c:val>
          <c:extLst xmlns:c16r3="http://schemas.microsoft.com/office/drawing/2017/03/char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2-3ADC-7345-AB57-650E831B4A28}"/>
            </c:ext>
          </c:extLst>
        </c:ser>
        <c:ser>
          <c:idx val="1"/>
          <c:order val="1"/>
          <c:tx>
            <c:strRef>
              <c:f>Sheet1!$C$1</c:f>
              <c:strCache>
                <c:ptCount val="1"/>
                <c:pt idx="0">
                  <c:v>Series 2</c:v>
                </c:pt>
              </c:strCache>
            </c:strRef>
          </c:tx>
          <c:spPr>
            <a:solidFill>
              <a:schemeClr val="accent6"/>
            </a:solidFill>
            <a:ln w="19050">
              <a:noFill/>
            </a:ln>
            <a:effectLst/>
          </c:spPr>
          <c:invertIfNegative val="0"/>
          <c:cat>
            <c:strRef>
              <c:f>Sheet1!$A$2:$A$5</c:f>
              <c:strCache>
                <c:ptCount val="4"/>
                <c:pt idx="0">
                  <c:v>D</c:v>
                </c:pt>
                <c:pt idx="1">
                  <c:v>C</c:v>
                </c:pt>
                <c:pt idx="2">
                  <c:v>B</c:v>
                </c:pt>
                <c:pt idx="3">
                  <c:v>A</c:v>
                </c:pt>
              </c:strCache>
            </c:strRef>
          </c:cat>
          <c:val>
            <c:numRef>
              <c:f>Sheet1!$C$2:$C$5</c:f>
              <c:numCache>
                <c:formatCode>0%</c:formatCode>
                <c:ptCount val="4"/>
                <c:pt idx="0">
                  <c:v>0.5</c:v>
                </c:pt>
                <c:pt idx="1">
                  <c:v>0.75</c:v>
                </c:pt>
                <c:pt idx="2">
                  <c:v>0.4</c:v>
                </c:pt>
                <c:pt idx="3">
                  <c:v>0.2</c:v>
                </c:pt>
              </c:numCache>
            </c:numRef>
          </c:val>
          <c:extLst xmlns:c16r3="http://schemas.microsoft.com/office/drawing/2017/03/char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3-3ADC-7345-AB57-650E831B4A28}"/>
            </c:ext>
          </c:extLst>
        </c:ser>
        <c:dLbls>
          <c:showLegendKey val="0"/>
          <c:showVal val="0"/>
          <c:showCatName val="0"/>
          <c:showSerName val="0"/>
          <c:showPercent val="0"/>
          <c:showBubbleSize val="0"/>
        </c:dLbls>
        <c:gapWidth val="100"/>
        <c:overlap val="100"/>
        <c:axId val="908584079"/>
        <c:axId val="1821802224"/>
      </c:barChart>
      <c:catAx>
        <c:axId val="908584079"/>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821802224"/>
        <c:crosses val="autoZero"/>
        <c:auto val="1"/>
        <c:lblAlgn val="ctr"/>
        <c:lblOffset val="100"/>
        <c:noMultiLvlLbl val="0"/>
      </c:catAx>
      <c:valAx>
        <c:axId val="1821802224"/>
        <c:scaling>
          <c:orientation val="minMax"/>
        </c:scaling>
        <c:delete val="1"/>
        <c:axPos val="b"/>
        <c:numFmt formatCode="0%" sourceLinked="1"/>
        <c:majorTickMark val="none"/>
        <c:minorTickMark val="none"/>
        <c:tickLblPos val="nextTo"/>
        <c:crossAx val="908584079"/>
        <c:crosses val="autoZero"/>
        <c:crossBetween val="between"/>
      </c:valAx>
      <c:spPr>
        <a:noFill/>
        <a:ln>
          <a:noFill/>
        </a:ln>
        <a:effectLst/>
      </c:spPr>
    </c:plotArea>
    <c:plotVisOnly val="1"/>
    <c:dispBlanksAs val="gap"/>
    <c:showDLblsOverMax val="0"/>
    <c:extLst xmlns:c16r3="http://schemas.microsoft.com/office/drawing/2017/03/chart" xmlns:c15="http://schemas.microsoft.com/office/drawing/2012/chart" xmlns:c16="http://schemas.microsoft.com/office/drawing/2014/chart" xmlns:c14="http://schemas.microsoft.com/office/drawing/2007/8/2/chart" xmlns:mc="http://schemas.openxmlformats.org/markup-compatibility/2006">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6"/>
            <c:invertIfNegative val="0"/>
            <c:bubble3D val="0"/>
            <c:spPr>
              <a:solidFill>
                <a:schemeClr val="accent2"/>
              </a:solidFill>
              <a:ln>
                <a:no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B71E-6D4B-8959-7C52522D1EB2}"/>
              </c:ext>
            </c:extLst>
          </c:dPt>
          <c:cat>
            <c:strRef>
              <c:f>Sheet1!$A$2:$A$9</c:f>
              <c:strCache>
                <c:ptCount val="8"/>
                <c:pt idx="0">
                  <c:v>A</c:v>
                </c:pt>
                <c:pt idx="1">
                  <c:v>B</c:v>
                </c:pt>
                <c:pt idx="2">
                  <c:v>C</c:v>
                </c:pt>
                <c:pt idx="3">
                  <c:v>D</c:v>
                </c:pt>
                <c:pt idx="4">
                  <c:v>E</c:v>
                </c:pt>
                <c:pt idx="5">
                  <c:v>F</c:v>
                </c:pt>
                <c:pt idx="6">
                  <c:v>G</c:v>
                </c:pt>
                <c:pt idx="7">
                  <c:v>H</c:v>
                </c:pt>
              </c:strCache>
            </c:strRef>
          </c:cat>
          <c:val>
            <c:numRef>
              <c:f>Sheet1!$B$2:$B$9</c:f>
              <c:numCache>
                <c:formatCode>General</c:formatCode>
                <c:ptCount val="8"/>
                <c:pt idx="0">
                  <c:v>100</c:v>
                </c:pt>
                <c:pt idx="1">
                  <c:v>70</c:v>
                </c:pt>
                <c:pt idx="2">
                  <c:v>50</c:v>
                </c:pt>
                <c:pt idx="3">
                  <c:v>75</c:v>
                </c:pt>
                <c:pt idx="4">
                  <c:v>80</c:v>
                </c:pt>
                <c:pt idx="5">
                  <c:v>65</c:v>
                </c:pt>
                <c:pt idx="6">
                  <c:v>90</c:v>
                </c:pt>
                <c:pt idx="7">
                  <c:v>40</c:v>
                </c:pt>
              </c:numCache>
            </c:numRef>
          </c:val>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2-B71E-6D4B-8959-7C52522D1EB2}"/>
            </c:ext>
          </c:extLst>
        </c:ser>
        <c:dLbls>
          <c:showLegendKey val="0"/>
          <c:showVal val="0"/>
          <c:showCatName val="0"/>
          <c:showSerName val="0"/>
          <c:showPercent val="0"/>
          <c:showBubbleSize val="0"/>
        </c:dLbls>
        <c:gapWidth val="100"/>
        <c:axId val="31220720"/>
        <c:axId val="105068192"/>
      </c:barChart>
      <c:catAx>
        <c:axId val="3122072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5068192"/>
        <c:crosses val="autoZero"/>
        <c:auto val="1"/>
        <c:lblAlgn val="ctr"/>
        <c:lblOffset val="100"/>
        <c:noMultiLvlLbl val="0"/>
      </c:catAx>
      <c:valAx>
        <c:axId val="105068192"/>
        <c:scaling>
          <c:orientation val="minMax"/>
          <c:max val="100"/>
        </c:scaling>
        <c:delete val="0"/>
        <c:axPos val="l"/>
        <c:majorGridlines>
          <c:spPr>
            <a:ln w="9525" cap="flat" cmpd="sng" algn="ctr">
              <a:solidFill>
                <a:schemeClr val="bg2">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1220720"/>
        <c:crosses val="autoZero"/>
        <c:crossBetween val="between"/>
        <c:majorUnit val="20"/>
      </c:valAx>
      <c:spPr>
        <a:noFill/>
        <a:ln>
          <a:noFill/>
        </a:ln>
        <a:effectLst/>
      </c:spPr>
    </c:plotArea>
    <c:plotVisOnly val="1"/>
    <c:dispBlanksAs val="gap"/>
    <c:showDLblsOverMax val="0"/>
    <c:extLst xmlns:c16r3="http://schemas.microsoft.com/office/drawing/2017/03/chart" xmlns:c16="http://schemas.microsoft.com/office/drawing/2014/chart" xmlns:c14="http://schemas.microsoft.com/office/drawing/2007/8/2/chart" xmlns:mc="http://schemas.openxmlformats.org/markup-compatibility/2006">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0F5A08-7575-F725-BFF1-D935F90F92AC}"/>
              </a:ext>
            </a:extLst>
          </p:cNvPr>
          <p:cNvSpPr>
            <a:spLocks noGrp="1"/>
          </p:cNvSpPr>
          <p:nvPr>
            <p:ph type="dt" sz="quarter" idx="1"/>
          </p:nvPr>
        </p:nvSpPr>
        <p:spPr>
          <a:xfrm>
            <a:off x="2743200" y="8778240"/>
            <a:ext cx="685800" cy="186772"/>
          </a:xfrm>
          <a:prstGeom prst="rect">
            <a:avLst/>
          </a:prstGeom>
        </p:spPr>
        <p:txBody>
          <a:bodyPr vert="horz" lIns="0" tIns="0" rIns="0" bIns="0" rtlCol="0" anchor="ctr"/>
          <a:lstStyle>
            <a:lvl1pPr algn="r">
              <a:defRPr sz="1200"/>
            </a:lvl1pPr>
          </a:lstStyle>
          <a:p>
            <a:pPr algn="l"/>
            <a:fld id="{29AC45B9-84CC-40E1-828C-10F71E33992E}" type="datetimeFigureOut">
              <a:rPr lang="en-US" sz="700" smtClean="0"/>
              <a:pPr algn="l"/>
              <a:t>9/8/2025</a:t>
            </a:fld>
            <a:endParaRPr lang="en-US" sz="700"/>
          </a:p>
        </p:txBody>
      </p:sp>
      <p:sp>
        <p:nvSpPr>
          <p:cNvPr id="4" name="Footer Placeholder 3">
            <a:extLst>
              <a:ext uri="{FF2B5EF4-FFF2-40B4-BE49-F238E27FC236}">
                <a16:creationId xmlns:a16="http://schemas.microsoft.com/office/drawing/2014/main" id="{37A56218-DB2F-0418-99B8-6A1ACC2C9AFC}"/>
              </a:ext>
            </a:extLst>
          </p:cNvPr>
          <p:cNvSpPr>
            <a:spLocks noGrp="1"/>
          </p:cNvSpPr>
          <p:nvPr>
            <p:ph type="ftr" sz="quarter" idx="2"/>
          </p:nvPr>
        </p:nvSpPr>
        <p:spPr>
          <a:xfrm>
            <a:off x="1005840" y="8778240"/>
            <a:ext cx="1645920" cy="186772"/>
          </a:xfrm>
          <a:prstGeom prst="rect">
            <a:avLst/>
          </a:prstGeom>
        </p:spPr>
        <p:txBody>
          <a:bodyPr vert="horz" lIns="0" tIns="0" rIns="0" bIns="0" rtlCol="0" anchor="ctr"/>
          <a:lstStyle>
            <a:lvl1pPr algn="l">
              <a:defRPr sz="1200"/>
            </a:lvl1pPr>
          </a:lstStyle>
          <a:p>
            <a:r>
              <a:rPr lang="en-US" sz="700"/>
              <a:t>© 2024 Cognizant | Private</a:t>
            </a:r>
          </a:p>
        </p:txBody>
      </p:sp>
      <p:sp>
        <p:nvSpPr>
          <p:cNvPr id="5" name="Slide Number Placeholder 4">
            <a:extLst>
              <a:ext uri="{FF2B5EF4-FFF2-40B4-BE49-F238E27FC236}">
                <a16:creationId xmlns:a16="http://schemas.microsoft.com/office/drawing/2014/main" id="{E623B4F1-BEDD-220B-3FE3-DF0A0400F465}"/>
              </a:ext>
            </a:extLst>
          </p:cNvPr>
          <p:cNvSpPr>
            <a:spLocks noGrp="1"/>
          </p:cNvSpPr>
          <p:nvPr>
            <p:ph type="sldNum" sz="quarter" idx="3"/>
          </p:nvPr>
        </p:nvSpPr>
        <p:spPr>
          <a:xfrm>
            <a:off x="457200" y="8778240"/>
            <a:ext cx="457200" cy="186772"/>
          </a:xfrm>
          <a:prstGeom prst="rect">
            <a:avLst/>
          </a:prstGeom>
        </p:spPr>
        <p:txBody>
          <a:bodyPr vert="horz" lIns="0" tIns="0" rIns="0" bIns="0" rtlCol="0" anchor="ctr"/>
          <a:lstStyle>
            <a:lvl1pPr algn="r">
              <a:defRPr sz="1200"/>
            </a:lvl1pPr>
          </a:lstStyle>
          <a:p>
            <a:pPr algn="l"/>
            <a:fld id="{885E0265-FDA2-4E8C-937F-39DAB9288447}" type="slidenum">
              <a:rPr lang="en-US" sz="700" smtClean="0"/>
              <a:pPr algn="l"/>
              <a:t>‹#›</a:t>
            </a:fld>
            <a:endParaRPr lang="en-US" sz="700"/>
          </a:p>
        </p:txBody>
      </p:sp>
      <p:pic>
        <p:nvPicPr>
          <p:cNvPr id="6" name="Cognizant Logo_rgb_pos_2023">
            <a:extLst>
              <a:ext uri="{FF2B5EF4-FFF2-40B4-BE49-F238E27FC236}">
                <a16:creationId xmlns:a16="http://schemas.microsoft.com/office/drawing/2014/main" id="{77CDF549-6216-3CBB-4649-15E94847D7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Tree>
    <p:extLst>
      <p:ext uri="{BB962C8B-B14F-4D97-AF65-F5344CB8AC3E}">
        <p14:creationId xmlns:p14="http://schemas.microsoft.com/office/powerpoint/2010/main" val="2023093806"/>
      </p:ext>
    </p:extLst>
  </p:cSld>
  <p:clrMap bg1="lt1" tx1="dk1" bg2="lt2" tx2="dk2" accent1="accent1" accent2="accent2" accent3="accent3" accent4="accent4" accent5="accent5" accent6="accent6" hlink="hlink" folHlink="folHlink"/>
  <p:hf dt="0"/>
  <p:extLst>
    <p:ext uri="{56416CCD-93CA-4268-BC5B-53C4BB910035}">
      <p15:sldGuideLst xmlns:p15="http://schemas.microsoft.com/office/powerpoint/2012/main">
        <p15:guide id="1" orient="horz" pos="288" userDrawn="1">
          <p15:clr>
            <a:srgbClr val="F26B43"/>
          </p15:clr>
        </p15:guide>
        <p15:guide id="2" pos="4008" userDrawn="1">
          <p15:clr>
            <a:srgbClr val="F26B43"/>
          </p15:clr>
        </p15:guide>
        <p15:guide id="3" pos="288"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2743200" y="8778240"/>
            <a:ext cx="685800" cy="182880"/>
          </a:xfrm>
          <a:prstGeom prst="rect">
            <a:avLst/>
          </a:prstGeom>
        </p:spPr>
        <p:txBody>
          <a:bodyPr vert="horz" lIns="0" tIns="0" rIns="0" bIns="0" rtlCol="0" anchor="ctr"/>
          <a:lstStyle>
            <a:lvl1pPr algn="just">
              <a:defRPr sz="700">
                <a:solidFill>
                  <a:schemeClr val="tx1"/>
                </a:solidFill>
              </a:defRPr>
            </a:lvl1pPr>
          </a:lstStyle>
          <a:p>
            <a:fld id="{77F90463-ABF8-694C-8BD0-274F394D1536}" type="datetimeFigureOut">
              <a:rPr lang="en-US" smtClean="0"/>
              <a:pPr/>
              <a:t>9/8/2025</a:t>
            </a:fld>
            <a:endParaRPr lang="en-US"/>
          </a:p>
        </p:txBody>
      </p:sp>
      <p:sp>
        <p:nvSpPr>
          <p:cNvPr id="4" name="Slide Image Placeholder 3"/>
          <p:cNvSpPr>
            <a:spLocks noGrp="1" noRot="1" noChangeAspect="1"/>
          </p:cNvSpPr>
          <p:nvPr>
            <p:ph type="sldImg" idx="2"/>
          </p:nvPr>
        </p:nvSpPr>
        <p:spPr>
          <a:xfrm>
            <a:off x="685800" y="685800"/>
            <a:ext cx="5486400" cy="3086100"/>
          </a:xfrm>
          <a:prstGeom prst="rect">
            <a:avLst/>
          </a:prstGeom>
          <a:noFill/>
          <a:ln w="6350">
            <a:solidFill>
              <a:schemeClr val="accent6"/>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003766"/>
            <a:ext cx="5486400" cy="4572000"/>
          </a:xfrm>
          <a:prstGeom prst="rect">
            <a:avLst/>
          </a:prstGeom>
        </p:spPr>
        <p:txBody>
          <a:bodyPr vert="horz" lIns="0" tIns="0" rIns="0" bIns="0" numCol="2" spcCol="457200" rtlCol="0"/>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p:cNvSpPr>
            <a:spLocks noGrp="1"/>
          </p:cNvSpPr>
          <p:nvPr>
            <p:ph type="ftr" sz="quarter" idx="4"/>
          </p:nvPr>
        </p:nvSpPr>
        <p:spPr>
          <a:xfrm>
            <a:off x="1005839" y="8778240"/>
            <a:ext cx="1645920" cy="182880"/>
          </a:xfrm>
          <a:prstGeom prst="rect">
            <a:avLst/>
          </a:prstGeom>
        </p:spPr>
        <p:txBody>
          <a:bodyPr vert="horz" lIns="0" tIns="0" rIns="0" bIns="0" rtlCol="0" anchor="ctr"/>
          <a:lstStyle>
            <a:lvl1pPr algn="l">
              <a:defRPr sz="700">
                <a:solidFill>
                  <a:schemeClr val="tx1"/>
                </a:solidFill>
              </a:defRPr>
            </a:lvl1pPr>
          </a:lstStyle>
          <a:p>
            <a:r>
              <a:rPr lang="en-US"/>
              <a:t>© 2024 Cognizant | Private</a:t>
            </a:r>
          </a:p>
        </p:txBody>
      </p:sp>
      <p:sp>
        <p:nvSpPr>
          <p:cNvPr id="7" name="Slide Number Placeholder 6"/>
          <p:cNvSpPr>
            <a:spLocks noGrp="1"/>
          </p:cNvSpPr>
          <p:nvPr>
            <p:ph type="sldNum" sz="quarter" idx="5"/>
          </p:nvPr>
        </p:nvSpPr>
        <p:spPr>
          <a:xfrm>
            <a:off x="457200" y="8778240"/>
            <a:ext cx="457200" cy="182880"/>
          </a:xfrm>
          <a:prstGeom prst="rect">
            <a:avLst/>
          </a:prstGeom>
        </p:spPr>
        <p:txBody>
          <a:bodyPr vert="horz" lIns="0" tIns="0" rIns="0" bIns="0" rtlCol="0" anchor="ctr"/>
          <a:lstStyle>
            <a:lvl1pPr algn="l">
              <a:defRPr sz="700">
                <a:solidFill>
                  <a:schemeClr val="tx1"/>
                </a:solidFill>
              </a:defRPr>
            </a:lvl1pPr>
          </a:lstStyle>
          <a:p>
            <a:fld id="{3B1EFD08-C94F-6048-8AD6-4B7ED2EB73E5}" type="slidenum">
              <a:rPr lang="en-US" smtClean="0"/>
              <a:pPr/>
              <a:t>‹#›</a:t>
            </a:fld>
            <a:endParaRPr lang="en-US"/>
          </a:p>
        </p:txBody>
      </p:sp>
      <p:pic>
        <p:nvPicPr>
          <p:cNvPr id="14" name="Cognizant Logo_rgb_pos_2023">
            <a:extLst>
              <a:ext uri="{FF2B5EF4-FFF2-40B4-BE49-F238E27FC236}">
                <a16:creationId xmlns:a16="http://schemas.microsoft.com/office/drawing/2014/main" id="{A2974059-71CF-4B2E-674F-C2960C7D06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
        <p:nvSpPr>
          <p:cNvPr id="9" name="TextBox 8">
            <a:extLst>
              <a:ext uri="{FF2B5EF4-FFF2-40B4-BE49-F238E27FC236}">
                <a16:creationId xmlns:a16="http://schemas.microsoft.com/office/drawing/2014/main" id="{A173F526-7A43-BDC0-E786-AC0B86C66A25}"/>
              </a:ext>
            </a:extLst>
          </p:cNvPr>
          <p:cNvSpPr txBox="1"/>
          <p:nvPr/>
        </p:nvSpPr>
        <p:spPr>
          <a:xfrm>
            <a:off x="7246125" y="4003766"/>
            <a:ext cx="2779024" cy="1061829"/>
          </a:xfrm>
          <a:prstGeom prst="rect">
            <a:avLst/>
          </a:prstGeom>
          <a:solidFill>
            <a:schemeClr val="accent6"/>
          </a:solidFill>
        </p:spPr>
        <p:txBody>
          <a:bodyPr wrap="square" rtlCol="0">
            <a:spAutoFit/>
          </a:bodyPr>
          <a:lstStyle/>
          <a:p>
            <a:r>
              <a:rPr lang="en-US" sz="1050">
                <a:solidFill>
                  <a:schemeClr val="tx1"/>
                </a:solidFill>
              </a:rPr>
              <a:t>Speaker Notes will automatically appear in the text box on the page. To design the handout page differently, insert any additional text boxes and graphics as needed, and move the Speaker Notes box off of the page, but do not delete it. </a:t>
            </a:r>
          </a:p>
        </p:txBody>
      </p:sp>
    </p:spTree>
    <p:extLst>
      <p:ext uri="{BB962C8B-B14F-4D97-AF65-F5344CB8AC3E}">
        <p14:creationId xmlns:p14="http://schemas.microsoft.com/office/powerpoint/2010/main" val="3393915420"/>
      </p:ext>
    </p:extLst>
  </p:cSld>
  <p:clrMap bg1="lt1" tx1="dk1" bg2="lt2" tx2="dk2" accent1="accent1" accent2="accent2" accent3="accent3" accent4="accent4" accent5="accent5" accent6="accent6" hlink="hlink" folHlink="folHlink"/>
  <p:hf dt="0"/>
  <p:notesStyle>
    <a:lvl1pPr marL="0" algn="l" defTabSz="914400" rtl="0" eaLnBrk="1" latinLnBrk="0" hangingPunct="1">
      <a:spcBef>
        <a:spcPts val="900"/>
      </a:spcBef>
      <a:defRPr sz="1050" kern="1200">
        <a:solidFill>
          <a:schemeClr val="tx1"/>
        </a:solidFill>
        <a:latin typeface="+mn-lt"/>
        <a:ea typeface="+mn-ea"/>
        <a:cs typeface="+mn-cs"/>
      </a:defRPr>
    </a:lvl1pPr>
    <a:lvl2pPr marL="231775"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2pPr>
    <a:lvl3pPr marL="411480"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3pPr>
    <a:lvl4pPr marL="573088" indent="-12700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4pPr>
    <a:lvl5pPr marL="1828800" algn="l" defTabSz="914400" rtl="0" eaLnBrk="1" latinLnBrk="0" hangingPunct="1">
      <a:spcBef>
        <a:spcPts val="900"/>
      </a:spcBef>
      <a:defRPr sz="105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432" userDrawn="1">
          <p15:clr>
            <a:srgbClr val="F26B43"/>
          </p15:clr>
        </p15:guide>
        <p15:guide id="3" pos="3888" userDrawn="1">
          <p15:clr>
            <a:srgbClr val="F26B43"/>
          </p15:clr>
        </p15:guide>
        <p15:guide id="4" orient="horz" pos="432" userDrawn="1">
          <p15:clr>
            <a:srgbClr val="F26B43"/>
          </p15:clr>
        </p15:guide>
        <p15:guide id="5" pos="2064" userDrawn="1">
          <p15:clr>
            <a:srgbClr val="F26B43"/>
          </p15:clr>
        </p15:guide>
        <p15:guide id="6" pos="225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AD61830B-85AB-908F-E819-D770B13C769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F2BB85D-C5E9-56A1-5B2C-F294052461D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FFF4630-F4DE-449C-EDFB-181F737A1EDF}"/>
              </a:ext>
            </a:extLst>
          </p:cNvPr>
          <p:cNvSpPr>
            <a:spLocks noGrp="1"/>
          </p:cNvSpPr>
          <p:nvPr>
            <p:ph type="sldNum" sz="quarter" idx="5"/>
          </p:nvPr>
        </p:nvSpPr>
        <p:spPr/>
        <p:txBody>
          <a:bodyPr/>
          <a:lstStyle/>
          <a:p>
            <a:fld id="{3B1EFD08-C94F-6048-8AD6-4B7ED2EB73E5}" type="slidenum">
              <a:rPr lang="en-US" smtClean="0"/>
              <a:pPr/>
              <a:t>1</a:t>
            </a:fld>
            <a:endParaRPr lang="en-US"/>
          </a:p>
        </p:txBody>
      </p:sp>
    </p:spTree>
    <p:extLst>
      <p:ext uri="{BB962C8B-B14F-4D97-AF65-F5344CB8AC3E}">
        <p14:creationId xmlns:p14="http://schemas.microsoft.com/office/powerpoint/2010/main" val="580408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98B8117E-449E-9108-E806-C150A33FDF1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97C7E87-4AC6-7243-9F02-9B839D505310}"/>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1050295-0D9A-419E-D249-2E255B5F8FF2}"/>
              </a:ext>
            </a:extLst>
          </p:cNvPr>
          <p:cNvSpPr>
            <a:spLocks noGrp="1"/>
          </p:cNvSpPr>
          <p:nvPr>
            <p:ph type="sldNum" sz="quarter" idx="5"/>
          </p:nvPr>
        </p:nvSpPr>
        <p:spPr/>
        <p:txBody>
          <a:bodyPr/>
          <a:lstStyle/>
          <a:p>
            <a:fld id="{3B1EFD08-C94F-6048-8AD6-4B7ED2EB73E5}" type="slidenum">
              <a:rPr lang="en-US" smtClean="0"/>
              <a:pPr/>
              <a:t>15</a:t>
            </a:fld>
            <a:endParaRPr lang="en-US"/>
          </a:p>
        </p:txBody>
      </p:sp>
    </p:spTree>
    <p:extLst>
      <p:ext uri="{BB962C8B-B14F-4D97-AF65-F5344CB8AC3E}">
        <p14:creationId xmlns:p14="http://schemas.microsoft.com/office/powerpoint/2010/main" val="3633841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72F101D-E38A-9320-70F2-4383B3E998A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9DEF2901-F9B2-E277-3AF5-B415E240C0E8}"/>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1D4046F-778A-1312-2BCA-9737202AE06D}"/>
              </a:ext>
            </a:extLst>
          </p:cNvPr>
          <p:cNvSpPr>
            <a:spLocks noGrp="1"/>
          </p:cNvSpPr>
          <p:nvPr>
            <p:ph type="sldNum" sz="quarter" idx="5"/>
          </p:nvPr>
        </p:nvSpPr>
        <p:spPr/>
        <p:txBody>
          <a:bodyPr/>
          <a:lstStyle/>
          <a:p>
            <a:fld id="{3B1EFD08-C94F-6048-8AD6-4B7ED2EB73E5}" type="slidenum">
              <a:rPr lang="en-US" smtClean="0"/>
              <a:pPr/>
              <a:t>18</a:t>
            </a:fld>
            <a:endParaRPr lang="en-US"/>
          </a:p>
        </p:txBody>
      </p:sp>
    </p:spTree>
    <p:extLst>
      <p:ext uri="{BB962C8B-B14F-4D97-AF65-F5344CB8AC3E}">
        <p14:creationId xmlns:p14="http://schemas.microsoft.com/office/powerpoint/2010/main" val="742711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ED66DD53-3C0E-159A-8129-129E654B8E1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B30042C0-0BD1-DC3B-7973-99FE7387C30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DF0A75F2-2148-859B-8D26-FE19A5089A27}"/>
              </a:ext>
            </a:extLst>
          </p:cNvPr>
          <p:cNvSpPr>
            <a:spLocks noGrp="1"/>
          </p:cNvSpPr>
          <p:nvPr>
            <p:ph type="sldNum" sz="quarter" idx="5"/>
          </p:nvPr>
        </p:nvSpPr>
        <p:spPr/>
        <p:txBody>
          <a:bodyPr/>
          <a:lstStyle/>
          <a:p>
            <a:fld id="{3B1EFD08-C94F-6048-8AD6-4B7ED2EB73E5}" type="slidenum">
              <a:rPr lang="en-US" smtClean="0"/>
              <a:pPr/>
              <a:t>28</a:t>
            </a:fld>
            <a:endParaRPr lang="en-US"/>
          </a:p>
        </p:txBody>
      </p:sp>
    </p:spTree>
    <p:extLst>
      <p:ext uri="{BB962C8B-B14F-4D97-AF65-F5344CB8AC3E}">
        <p14:creationId xmlns:p14="http://schemas.microsoft.com/office/powerpoint/2010/main" val="1001245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720F4F46-F50F-6115-D1F4-241ECAE159AA}"/>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8BBA62A-B057-7576-6707-3D7324F85ED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280C745-60BD-17DA-AE2F-88DD1B98908D}"/>
              </a:ext>
            </a:extLst>
          </p:cNvPr>
          <p:cNvSpPr>
            <a:spLocks noGrp="1"/>
          </p:cNvSpPr>
          <p:nvPr>
            <p:ph type="sldNum" sz="quarter" idx="5"/>
          </p:nvPr>
        </p:nvSpPr>
        <p:spPr/>
        <p:txBody>
          <a:bodyPr/>
          <a:lstStyle/>
          <a:p>
            <a:fld id="{3B1EFD08-C94F-6048-8AD6-4B7ED2EB73E5}" type="slidenum">
              <a:rPr lang="en-US" smtClean="0"/>
              <a:pPr/>
              <a:t>29</a:t>
            </a:fld>
            <a:endParaRPr lang="en-US"/>
          </a:p>
        </p:txBody>
      </p:sp>
    </p:spTree>
    <p:extLst>
      <p:ext uri="{BB962C8B-B14F-4D97-AF65-F5344CB8AC3E}">
        <p14:creationId xmlns:p14="http://schemas.microsoft.com/office/powerpoint/2010/main" val="55182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077D5F5B-E647-F586-381E-186346F5C09E}"/>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09980D88-7719-9C11-45A8-10C97AB4E1CC}"/>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7F0719A-FE2F-8D2B-E61D-53F060EF9301}"/>
              </a:ext>
            </a:extLst>
          </p:cNvPr>
          <p:cNvSpPr>
            <a:spLocks noGrp="1"/>
          </p:cNvSpPr>
          <p:nvPr>
            <p:ph type="sldNum" sz="quarter" idx="5"/>
          </p:nvPr>
        </p:nvSpPr>
        <p:spPr/>
        <p:txBody>
          <a:bodyPr/>
          <a:lstStyle/>
          <a:p>
            <a:fld id="{3B1EFD08-C94F-6048-8AD6-4B7ED2EB73E5}" type="slidenum">
              <a:rPr lang="en-US" smtClean="0"/>
              <a:pPr/>
              <a:t>39</a:t>
            </a:fld>
            <a:endParaRPr lang="en-US"/>
          </a:p>
        </p:txBody>
      </p:sp>
    </p:spTree>
    <p:extLst>
      <p:ext uri="{BB962C8B-B14F-4D97-AF65-F5344CB8AC3E}">
        <p14:creationId xmlns:p14="http://schemas.microsoft.com/office/powerpoint/2010/main" val="4158336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F6754825-66DC-FF59-56E6-6A29B13CBE9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FE7BE40-D57D-6707-5231-8C704237079A}"/>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FCC9CDA-CD6E-4211-D1AF-F9419B3E5AFE}"/>
              </a:ext>
            </a:extLst>
          </p:cNvPr>
          <p:cNvSpPr>
            <a:spLocks noGrp="1"/>
          </p:cNvSpPr>
          <p:nvPr>
            <p:ph type="sldNum" sz="quarter" idx="5"/>
          </p:nvPr>
        </p:nvSpPr>
        <p:spPr/>
        <p:txBody>
          <a:bodyPr/>
          <a:lstStyle/>
          <a:p>
            <a:fld id="{3B1EFD08-C94F-6048-8AD6-4B7ED2EB73E5}" type="slidenum">
              <a:rPr lang="en-US" smtClean="0"/>
              <a:pPr/>
              <a:t>40</a:t>
            </a:fld>
            <a:endParaRPr lang="en-US"/>
          </a:p>
        </p:txBody>
      </p:sp>
    </p:spTree>
    <p:extLst>
      <p:ext uri="{BB962C8B-B14F-4D97-AF65-F5344CB8AC3E}">
        <p14:creationId xmlns:p14="http://schemas.microsoft.com/office/powerpoint/2010/main" val="3180128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E4D41732-2B82-C0FA-4337-7D0F19A4E397}"/>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61B7B0A5-FADB-A7B3-3F31-EA9EE59AE06F}"/>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D7B37CE-2A85-3780-8DFA-4975AAB5BB10}"/>
              </a:ext>
            </a:extLst>
          </p:cNvPr>
          <p:cNvSpPr>
            <a:spLocks noGrp="1"/>
          </p:cNvSpPr>
          <p:nvPr>
            <p:ph type="sldNum" sz="quarter" idx="5"/>
          </p:nvPr>
        </p:nvSpPr>
        <p:spPr/>
        <p:txBody>
          <a:bodyPr/>
          <a:lstStyle/>
          <a:p>
            <a:fld id="{3B1EFD08-C94F-6048-8AD6-4B7ED2EB73E5}" type="slidenum">
              <a:rPr lang="en-US" smtClean="0"/>
              <a:pPr/>
              <a:t>42</a:t>
            </a:fld>
            <a:endParaRPr lang="en-US"/>
          </a:p>
        </p:txBody>
      </p:sp>
    </p:spTree>
    <p:extLst>
      <p:ext uri="{BB962C8B-B14F-4D97-AF65-F5344CB8AC3E}">
        <p14:creationId xmlns:p14="http://schemas.microsoft.com/office/powerpoint/2010/main" val="523978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4B5A539-B6A3-571F-507F-FABB1DF68C07}"/>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92DD54D-1941-F3B0-0D38-714DE6FEE2D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B6447C2B-83E5-FF75-D316-9A0A3C29014C}"/>
              </a:ext>
            </a:extLst>
          </p:cNvPr>
          <p:cNvSpPr>
            <a:spLocks noGrp="1"/>
          </p:cNvSpPr>
          <p:nvPr>
            <p:ph type="sldNum" sz="quarter" idx="5"/>
          </p:nvPr>
        </p:nvSpPr>
        <p:spPr/>
        <p:txBody>
          <a:bodyPr/>
          <a:lstStyle/>
          <a:p>
            <a:fld id="{3B1EFD08-C94F-6048-8AD6-4B7ED2EB73E5}" type="slidenum">
              <a:rPr lang="en-US" smtClean="0"/>
              <a:pPr/>
              <a:t>43</a:t>
            </a:fld>
            <a:endParaRPr lang="en-US"/>
          </a:p>
        </p:txBody>
      </p:sp>
    </p:spTree>
    <p:extLst>
      <p:ext uri="{BB962C8B-B14F-4D97-AF65-F5344CB8AC3E}">
        <p14:creationId xmlns:p14="http://schemas.microsoft.com/office/powerpoint/2010/main" val="1014034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E3014E27-9A98-25EF-9965-44419FCF0917}"/>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401EA8F-DC9D-1494-56F3-C8B8E6ECF6B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081DD7E-CBB4-82D1-2173-FE799E39B70A}"/>
              </a:ext>
            </a:extLst>
          </p:cNvPr>
          <p:cNvSpPr>
            <a:spLocks noGrp="1"/>
          </p:cNvSpPr>
          <p:nvPr>
            <p:ph type="sldNum" sz="quarter" idx="5"/>
          </p:nvPr>
        </p:nvSpPr>
        <p:spPr/>
        <p:txBody>
          <a:bodyPr/>
          <a:lstStyle/>
          <a:p>
            <a:fld id="{3B1EFD08-C94F-6048-8AD6-4B7ED2EB73E5}" type="slidenum">
              <a:rPr lang="en-US" smtClean="0"/>
              <a:pPr/>
              <a:t>44</a:t>
            </a:fld>
            <a:endParaRPr lang="en-US"/>
          </a:p>
        </p:txBody>
      </p:sp>
    </p:spTree>
    <p:extLst>
      <p:ext uri="{BB962C8B-B14F-4D97-AF65-F5344CB8AC3E}">
        <p14:creationId xmlns:p14="http://schemas.microsoft.com/office/powerpoint/2010/main" val="1029033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72B1D203-7C9A-07B1-9561-D421B1BF7FA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4DB2626F-B87D-3DE0-28FD-362129E0DD53}"/>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6570E29-706E-7897-5AA2-366C8214B2A8}"/>
              </a:ext>
            </a:extLst>
          </p:cNvPr>
          <p:cNvSpPr>
            <a:spLocks noGrp="1"/>
          </p:cNvSpPr>
          <p:nvPr>
            <p:ph type="sldNum" sz="quarter" idx="5"/>
          </p:nvPr>
        </p:nvSpPr>
        <p:spPr/>
        <p:txBody>
          <a:bodyPr/>
          <a:lstStyle/>
          <a:p>
            <a:fld id="{3B1EFD08-C94F-6048-8AD6-4B7ED2EB73E5}" type="slidenum">
              <a:rPr lang="en-US" smtClean="0"/>
              <a:pPr/>
              <a:t>45</a:t>
            </a:fld>
            <a:endParaRPr lang="en-US"/>
          </a:p>
        </p:txBody>
      </p:sp>
    </p:spTree>
    <p:extLst>
      <p:ext uri="{BB962C8B-B14F-4D97-AF65-F5344CB8AC3E}">
        <p14:creationId xmlns:p14="http://schemas.microsoft.com/office/powerpoint/2010/main" val="438508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3C6B07D9-E47F-8DA9-C50B-05214530C777}"/>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18BEE5A1-9F4C-4788-F7CB-24F7B2F08507}"/>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ED6662FD-B63D-7E06-FA5A-0379D3B2FFDF}"/>
              </a:ext>
            </a:extLst>
          </p:cNvPr>
          <p:cNvSpPr>
            <a:spLocks noGrp="1"/>
          </p:cNvSpPr>
          <p:nvPr>
            <p:ph type="sldNum" sz="quarter" idx="5"/>
          </p:nvPr>
        </p:nvSpPr>
        <p:spPr/>
        <p:txBody>
          <a:bodyPr/>
          <a:lstStyle/>
          <a:p>
            <a:fld id="{3B1EFD08-C94F-6048-8AD6-4B7ED2EB73E5}" type="slidenum">
              <a:rPr lang="en-US" smtClean="0"/>
              <a:pPr/>
              <a:t>2</a:t>
            </a:fld>
            <a:endParaRPr lang="en-US"/>
          </a:p>
        </p:txBody>
      </p:sp>
    </p:spTree>
    <p:extLst>
      <p:ext uri="{BB962C8B-B14F-4D97-AF65-F5344CB8AC3E}">
        <p14:creationId xmlns:p14="http://schemas.microsoft.com/office/powerpoint/2010/main" val="33090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AF2E7EEA-B57C-B70C-7123-429359AE34F8}"/>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99324751-6C13-B9D3-6926-CCD41A117B38}"/>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338B7BE-FD76-C073-B872-1645ABC66303}"/>
              </a:ext>
            </a:extLst>
          </p:cNvPr>
          <p:cNvSpPr>
            <a:spLocks noGrp="1"/>
          </p:cNvSpPr>
          <p:nvPr>
            <p:ph type="sldNum" sz="quarter" idx="5"/>
          </p:nvPr>
        </p:nvSpPr>
        <p:spPr/>
        <p:txBody>
          <a:bodyPr/>
          <a:lstStyle/>
          <a:p>
            <a:fld id="{3B1EFD08-C94F-6048-8AD6-4B7ED2EB73E5}" type="slidenum">
              <a:rPr lang="en-US" smtClean="0"/>
              <a:pPr/>
              <a:t>46</a:t>
            </a:fld>
            <a:endParaRPr lang="en-US"/>
          </a:p>
        </p:txBody>
      </p:sp>
    </p:spTree>
    <p:extLst>
      <p:ext uri="{BB962C8B-B14F-4D97-AF65-F5344CB8AC3E}">
        <p14:creationId xmlns:p14="http://schemas.microsoft.com/office/powerpoint/2010/main" val="1105253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33C5C692-2C97-6D54-4C69-F8FAE6539882}"/>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6B1D731E-9277-BC67-2C24-3A749F3436DB}"/>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468A707B-FA77-94BE-9F97-ABC5E57632CC}"/>
              </a:ext>
            </a:extLst>
          </p:cNvPr>
          <p:cNvSpPr>
            <a:spLocks noGrp="1"/>
          </p:cNvSpPr>
          <p:nvPr>
            <p:ph type="sldNum" sz="quarter" idx="5"/>
          </p:nvPr>
        </p:nvSpPr>
        <p:spPr/>
        <p:txBody>
          <a:bodyPr/>
          <a:lstStyle/>
          <a:p>
            <a:fld id="{3B1EFD08-C94F-6048-8AD6-4B7ED2EB73E5}" type="slidenum">
              <a:rPr lang="en-US" smtClean="0"/>
              <a:pPr/>
              <a:t>47</a:t>
            </a:fld>
            <a:endParaRPr lang="en-US"/>
          </a:p>
        </p:txBody>
      </p:sp>
    </p:spTree>
    <p:extLst>
      <p:ext uri="{BB962C8B-B14F-4D97-AF65-F5344CB8AC3E}">
        <p14:creationId xmlns:p14="http://schemas.microsoft.com/office/powerpoint/2010/main" val="2405346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C61597D-F20C-34F3-3AC5-2C0D4CB18978}"/>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45DA78A9-4E29-8958-1DB0-19826DD4712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3E8F7F26-7727-8A3B-E84C-D55D4AA77ACE}"/>
              </a:ext>
            </a:extLst>
          </p:cNvPr>
          <p:cNvSpPr>
            <a:spLocks noGrp="1"/>
          </p:cNvSpPr>
          <p:nvPr>
            <p:ph type="sldNum" sz="quarter" idx="5"/>
          </p:nvPr>
        </p:nvSpPr>
        <p:spPr/>
        <p:txBody>
          <a:bodyPr/>
          <a:lstStyle/>
          <a:p>
            <a:fld id="{3B1EFD08-C94F-6048-8AD6-4B7ED2EB73E5}" type="slidenum">
              <a:rPr lang="en-US" smtClean="0"/>
              <a:pPr/>
              <a:t>50</a:t>
            </a:fld>
            <a:endParaRPr lang="en-US"/>
          </a:p>
        </p:txBody>
      </p:sp>
    </p:spTree>
    <p:extLst>
      <p:ext uri="{BB962C8B-B14F-4D97-AF65-F5344CB8AC3E}">
        <p14:creationId xmlns:p14="http://schemas.microsoft.com/office/powerpoint/2010/main" val="3900744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2A14464-87CA-2704-8650-7E8F0A12DCC7}"/>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EB27152-24BA-AA75-71C6-48BE26FE4092}"/>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ABE88A69-1A6B-8319-7430-318176CE7AB5}"/>
              </a:ext>
            </a:extLst>
          </p:cNvPr>
          <p:cNvSpPr>
            <a:spLocks noGrp="1"/>
          </p:cNvSpPr>
          <p:nvPr>
            <p:ph type="sldNum" sz="quarter" idx="5"/>
          </p:nvPr>
        </p:nvSpPr>
        <p:spPr/>
        <p:txBody>
          <a:bodyPr/>
          <a:lstStyle/>
          <a:p>
            <a:fld id="{3B1EFD08-C94F-6048-8AD6-4B7ED2EB73E5}" type="slidenum">
              <a:rPr lang="en-US" smtClean="0"/>
              <a:pPr/>
              <a:t>51</a:t>
            </a:fld>
            <a:endParaRPr lang="en-US"/>
          </a:p>
        </p:txBody>
      </p:sp>
    </p:spTree>
    <p:extLst>
      <p:ext uri="{BB962C8B-B14F-4D97-AF65-F5344CB8AC3E}">
        <p14:creationId xmlns:p14="http://schemas.microsoft.com/office/powerpoint/2010/main" val="3187681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7BFED2FD-BD31-8D23-F79A-B32437021623}"/>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5CB992B-A1E8-59A2-81F5-2BC2FFE8048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248B0070-4DFF-1AA9-D3D9-93472C77EC15}"/>
              </a:ext>
            </a:extLst>
          </p:cNvPr>
          <p:cNvSpPr>
            <a:spLocks noGrp="1"/>
          </p:cNvSpPr>
          <p:nvPr>
            <p:ph type="sldNum" sz="quarter" idx="5"/>
          </p:nvPr>
        </p:nvSpPr>
        <p:spPr/>
        <p:txBody>
          <a:bodyPr/>
          <a:lstStyle/>
          <a:p>
            <a:fld id="{3B1EFD08-C94F-6048-8AD6-4B7ED2EB73E5}" type="slidenum">
              <a:rPr lang="en-US" smtClean="0"/>
              <a:pPr/>
              <a:t>54</a:t>
            </a:fld>
            <a:endParaRPr lang="en-US"/>
          </a:p>
        </p:txBody>
      </p:sp>
    </p:spTree>
    <p:extLst>
      <p:ext uri="{BB962C8B-B14F-4D97-AF65-F5344CB8AC3E}">
        <p14:creationId xmlns:p14="http://schemas.microsoft.com/office/powerpoint/2010/main" val="4161000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1A74A-3E9D-2D2C-A8FA-393F2024F7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A25A68-9AB1-9F11-53D4-772C472B7B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24DFAC-BAB2-1038-A446-7277A07D537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0C03209-E7DB-9F6A-0485-C29DA1DA2D84}"/>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6C1F56B5-C18E-B272-5230-C5E7CAA7F40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2714E05-1E2C-41FF-F7B7-B0F4ADB94896}"/>
              </a:ext>
            </a:extLst>
          </p:cNvPr>
          <p:cNvSpPr>
            <a:spLocks noGrp="1"/>
          </p:cNvSpPr>
          <p:nvPr>
            <p:ph type="sldNum" sz="quarter" idx="5"/>
          </p:nvPr>
        </p:nvSpPr>
        <p:spPr/>
        <p:txBody>
          <a:bodyPr/>
          <a:lstStyle/>
          <a:p>
            <a:fld id="{3B1EFD08-C94F-6048-8AD6-4B7ED2EB73E5}" type="slidenum">
              <a:rPr lang="en-US" smtClean="0"/>
              <a:pPr/>
              <a:t>55</a:t>
            </a:fld>
            <a:endParaRPr lang="en-US"/>
          </a:p>
        </p:txBody>
      </p:sp>
    </p:spTree>
    <p:extLst>
      <p:ext uri="{BB962C8B-B14F-4D97-AF65-F5344CB8AC3E}">
        <p14:creationId xmlns:p14="http://schemas.microsoft.com/office/powerpoint/2010/main" val="262432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D583A-1E65-F410-85F9-A919B6B449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71E351-7D54-62EA-0480-F32314B27C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FC7F02-D766-0DE8-84F7-E4B42D19186B}"/>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A30CED18-47F5-21A7-0E6A-32019A27E3A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1741631-CF22-9E92-6D11-1C72D0707C88}"/>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154FFF59-B146-D8DE-E5EA-D052684CF97B}"/>
              </a:ext>
            </a:extLst>
          </p:cNvPr>
          <p:cNvSpPr>
            <a:spLocks noGrp="1"/>
          </p:cNvSpPr>
          <p:nvPr>
            <p:ph type="sldNum" sz="quarter" idx="5"/>
          </p:nvPr>
        </p:nvSpPr>
        <p:spPr/>
        <p:txBody>
          <a:bodyPr/>
          <a:lstStyle/>
          <a:p>
            <a:fld id="{3B1EFD08-C94F-6048-8AD6-4B7ED2EB73E5}" type="slidenum">
              <a:rPr lang="en-US" smtClean="0"/>
              <a:pPr/>
              <a:t>56</a:t>
            </a:fld>
            <a:endParaRPr lang="en-US"/>
          </a:p>
        </p:txBody>
      </p:sp>
    </p:spTree>
    <p:extLst>
      <p:ext uri="{BB962C8B-B14F-4D97-AF65-F5344CB8AC3E}">
        <p14:creationId xmlns:p14="http://schemas.microsoft.com/office/powerpoint/2010/main" val="2467961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1BEB2-7AEB-B503-DBDB-08D856D4E4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803247-152D-F08B-3AE9-371C9F4FC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8076A6-9631-B785-E0C6-075938576BA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7F43AD30-5BF4-6D4B-BDA1-BDF45C43534F}"/>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4E89E4BC-366B-BAF5-C55D-986973CF12C1}"/>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23E973AB-C01D-7B96-1EA6-05D7E3F04FC9}"/>
              </a:ext>
            </a:extLst>
          </p:cNvPr>
          <p:cNvSpPr>
            <a:spLocks noGrp="1"/>
          </p:cNvSpPr>
          <p:nvPr>
            <p:ph type="sldNum" sz="quarter" idx="5"/>
          </p:nvPr>
        </p:nvSpPr>
        <p:spPr/>
        <p:txBody>
          <a:bodyPr/>
          <a:lstStyle/>
          <a:p>
            <a:fld id="{3B1EFD08-C94F-6048-8AD6-4B7ED2EB73E5}" type="slidenum">
              <a:rPr lang="en-US" smtClean="0"/>
              <a:pPr/>
              <a:t>57</a:t>
            </a:fld>
            <a:endParaRPr lang="en-US"/>
          </a:p>
        </p:txBody>
      </p:sp>
    </p:spTree>
    <p:extLst>
      <p:ext uri="{BB962C8B-B14F-4D97-AF65-F5344CB8AC3E}">
        <p14:creationId xmlns:p14="http://schemas.microsoft.com/office/powerpoint/2010/main" val="1417747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590CB6F-548D-5239-7714-C0BB4A5EBD11}"/>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AA147BA-462F-07A8-7E51-6AA630B3659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05EF6FC-4C5F-3BBF-708F-BAF37910B0A0}"/>
              </a:ext>
            </a:extLst>
          </p:cNvPr>
          <p:cNvSpPr>
            <a:spLocks noGrp="1"/>
          </p:cNvSpPr>
          <p:nvPr>
            <p:ph type="sldNum" sz="quarter" idx="5"/>
          </p:nvPr>
        </p:nvSpPr>
        <p:spPr/>
        <p:txBody>
          <a:bodyPr/>
          <a:lstStyle/>
          <a:p>
            <a:fld id="{3B1EFD08-C94F-6048-8AD6-4B7ED2EB73E5}" type="slidenum">
              <a:rPr lang="en-US" smtClean="0"/>
              <a:pPr/>
              <a:t>58</a:t>
            </a:fld>
            <a:endParaRPr lang="en-US"/>
          </a:p>
        </p:txBody>
      </p:sp>
    </p:spTree>
    <p:extLst>
      <p:ext uri="{BB962C8B-B14F-4D97-AF65-F5344CB8AC3E}">
        <p14:creationId xmlns:p14="http://schemas.microsoft.com/office/powerpoint/2010/main" val="1312334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07A5C8FD-E74E-86BE-AF82-1C0BFB7BDD10}"/>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D03476B0-CEE0-1712-6A78-B92E290D9BCB}"/>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EDB1241-EF9C-9B41-A942-801388998D1B}"/>
              </a:ext>
            </a:extLst>
          </p:cNvPr>
          <p:cNvSpPr>
            <a:spLocks noGrp="1"/>
          </p:cNvSpPr>
          <p:nvPr>
            <p:ph type="sldNum" sz="quarter" idx="5"/>
          </p:nvPr>
        </p:nvSpPr>
        <p:spPr/>
        <p:txBody>
          <a:bodyPr/>
          <a:lstStyle/>
          <a:p>
            <a:fld id="{3B1EFD08-C94F-6048-8AD6-4B7ED2EB73E5}" type="slidenum">
              <a:rPr lang="en-US" smtClean="0"/>
              <a:pPr/>
              <a:t>59</a:t>
            </a:fld>
            <a:endParaRPr lang="en-US"/>
          </a:p>
        </p:txBody>
      </p:sp>
    </p:spTree>
    <p:extLst>
      <p:ext uri="{BB962C8B-B14F-4D97-AF65-F5344CB8AC3E}">
        <p14:creationId xmlns:p14="http://schemas.microsoft.com/office/powerpoint/2010/main" val="2844007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1CFAB1FD-6824-5F75-A19D-2FC241A305C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DC45EE47-000F-DAA5-A196-BD0E2BD0FE6F}"/>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3CCA982E-1347-E570-0CE1-573A47C9593C}"/>
              </a:ext>
            </a:extLst>
          </p:cNvPr>
          <p:cNvSpPr>
            <a:spLocks noGrp="1"/>
          </p:cNvSpPr>
          <p:nvPr>
            <p:ph type="sldNum" sz="quarter" idx="5"/>
          </p:nvPr>
        </p:nvSpPr>
        <p:spPr/>
        <p:txBody>
          <a:bodyPr/>
          <a:lstStyle/>
          <a:p>
            <a:fld id="{3B1EFD08-C94F-6048-8AD6-4B7ED2EB73E5}" type="slidenum">
              <a:rPr lang="en-US" smtClean="0"/>
              <a:pPr/>
              <a:t>3</a:t>
            </a:fld>
            <a:endParaRPr lang="en-US"/>
          </a:p>
        </p:txBody>
      </p:sp>
    </p:spTree>
    <p:extLst>
      <p:ext uri="{BB962C8B-B14F-4D97-AF65-F5344CB8AC3E}">
        <p14:creationId xmlns:p14="http://schemas.microsoft.com/office/powerpoint/2010/main" val="39994381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92419161-00D9-518B-C8B5-B3EE1EE18B7B}"/>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948F940C-B182-6BC0-5A5B-62F4030D607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4CAC6B55-7855-C688-B61E-04AEC4908BC1}"/>
              </a:ext>
            </a:extLst>
          </p:cNvPr>
          <p:cNvSpPr>
            <a:spLocks noGrp="1"/>
          </p:cNvSpPr>
          <p:nvPr>
            <p:ph type="sldNum" sz="quarter" idx="5"/>
          </p:nvPr>
        </p:nvSpPr>
        <p:spPr/>
        <p:txBody>
          <a:bodyPr/>
          <a:lstStyle/>
          <a:p>
            <a:fld id="{3B1EFD08-C94F-6048-8AD6-4B7ED2EB73E5}" type="slidenum">
              <a:rPr lang="en-US" smtClean="0"/>
              <a:pPr/>
              <a:t>60</a:t>
            </a:fld>
            <a:endParaRPr lang="en-US"/>
          </a:p>
        </p:txBody>
      </p:sp>
    </p:spTree>
    <p:extLst>
      <p:ext uri="{BB962C8B-B14F-4D97-AF65-F5344CB8AC3E}">
        <p14:creationId xmlns:p14="http://schemas.microsoft.com/office/powerpoint/2010/main" val="28332505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3CD0BB5-EDE4-8664-2E6F-492908E4D558}"/>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6F711EF5-A587-8FE6-BE7E-2E60D9AE76B3}"/>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011DF15-0D16-B72D-B165-6A8EA6A7834C}"/>
              </a:ext>
            </a:extLst>
          </p:cNvPr>
          <p:cNvSpPr>
            <a:spLocks noGrp="1"/>
          </p:cNvSpPr>
          <p:nvPr>
            <p:ph type="sldNum" sz="quarter" idx="5"/>
          </p:nvPr>
        </p:nvSpPr>
        <p:spPr/>
        <p:txBody>
          <a:bodyPr/>
          <a:lstStyle/>
          <a:p>
            <a:fld id="{3B1EFD08-C94F-6048-8AD6-4B7ED2EB73E5}" type="slidenum">
              <a:rPr lang="en-US" smtClean="0"/>
              <a:pPr/>
              <a:t>61</a:t>
            </a:fld>
            <a:endParaRPr lang="en-US"/>
          </a:p>
        </p:txBody>
      </p:sp>
    </p:spTree>
    <p:extLst>
      <p:ext uri="{BB962C8B-B14F-4D97-AF65-F5344CB8AC3E}">
        <p14:creationId xmlns:p14="http://schemas.microsoft.com/office/powerpoint/2010/main" val="300664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5AE4F-4C08-1E86-3B49-F222E49AA6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76F729-075C-DDFB-DE46-942C3D39CF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1AA741-516B-F690-EE5D-C95FC73990F0}"/>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085705C0-1910-7AD2-E3EB-F4174D9193F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8BBCEC8B-C197-E73F-E4C6-638E09B4DF33}"/>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27FFC280-E838-16EC-E6E7-C1E9E4C1D9D7}"/>
              </a:ext>
            </a:extLst>
          </p:cNvPr>
          <p:cNvSpPr>
            <a:spLocks noGrp="1"/>
          </p:cNvSpPr>
          <p:nvPr>
            <p:ph type="sldNum" sz="quarter" idx="5"/>
          </p:nvPr>
        </p:nvSpPr>
        <p:spPr/>
        <p:txBody>
          <a:bodyPr/>
          <a:lstStyle/>
          <a:p>
            <a:fld id="{3B1EFD08-C94F-6048-8AD6-4B7ED2EB73E5}" type="slidenum">
              <a:rPr lang="en-US" smtClean="0"/>
              <a:pPr/>
              <a:t>62</a:t>
            </a:fld>
            <a:endParaRPr lang="en-US"/>
          </a:p>
        </p:txBody>
      </p:sp>
    </p:spTree>
    <p:extLst>
      <p:ext uri="{BB962C8B-B14F-4D97-AF65-F5344CB8AC3E}">
        <p14:creationId xmlns:p14="http://schemas.microsoft.com/office/powerpoint/2010/main" val="9993194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651FD-993B-5E2E-3BD0-D647FD8A6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B019FE-B7F9-33E1-3998-B4DBD75FE8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030157-13E3-4FF7-3C1E-B19CB0D48858}"/>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5D6BA11-392C-21F7-1DE5-20FB5C20E29F}"/>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71841751-4377-5246-41E9-9D9EF25ADAC2}"/>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D9F38305-323B-B9F3-3112-EE6CE0E23CDA}"/>
              </a:ext>
            </a:extLst>
          </p:cNvPr>
          <p:cNvSpPr>
            <a:spLocks noGrp="1"/>
          </p:cNvSpPr>
          <p:nvPr>
            <p:ph type="sldNum" sz="quarter" idx="5"/>
          </p:nvPr>
        </p:nvSpPr>
        <p:spPr/>
        <p:txBody>
          <a:bodyPr/>
          <a:lstStyle/>
          <a:p>
            <a:fld id="{3B1EFD08-C94F-6048-8AD6-4B7ED2EB73E5}" type="slidenum">
              <a:rPr lang="en-US" smtClean="0"/>
              <a:pPr/>
              <a:t>63</a:t>
            </a:fld>
            <a:endParaRPr lang="en-US"/>
          </a:p>
        </p:txBody>
      </p:sp>
    </p:spTree>
    <p:extLst>
      <p:ext uri="{BB962C8B-B14F-4D97-AF65-F5344CB8AC3E}">
        <p14:creationId xmlns:p14="http://schemas.microsoft.com/office/powerpoint/2010/main" val="15018386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0F42BD61-A1A7-A6B2-63E4-90F24BCF353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7E2BF5EC-09D2-4091-A62D-B0AA81EE964A}"/>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EDA23C7-DEAE-76DF-7D44-B4C33DF9308E}"/>
              </a:ext>
            </a:extLst>
          </p:cNvPr>
          <p:cNvSpPr>
            <a:spLocks noGrp="1"/>
          </p:cNvSpPr>
          <p:nvPr>
            <p:ph type="sldNum" sz="quarter" idx="5"/>
          </p:nvPr>
        </p:nvSpPr>
        <p:spPr/>
        <p:txBody>
          <a:bodyPr/>
          <a:lstStyle/>
          <a:p>
            <a:fld id="{3B1EFD08-C94F-6048-8AD6-4B7ED2EB73E5}" type="slidenum">
              <a:rPr lang="en-US" smtClean="0"/>
              <a:pPr/>
              <a:t>64</a:t>
            </a:fld>
            <a:endParaRPr lang="en-US"/>
          </a:p>
        </p:txBody>
      </p:sp>
    </p:spTree>
    <p:extLst>
      <p:ext uri="{BB962C8B-B14F-4D97-AF65-F5344CB8AC3E}">
        <p14:creationId xmlns:p14="http://schemas.microsoft.com/office/powerpoint/2010/main" val="27774100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2B29B28-3B00-3518-6BDF-CB77EC2C6F8B}"/>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32A46CB5-4F40-5BA7-A17D-FD4EFCFDAC5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4A0FB8ED-A845-EEDA-843D-8807461B032F}"/>
              </a:ext>
            </a:extLst>
          </p:cNvPr>
          <p:cNvSpPr>
            <a:spLocks noGrp="1"/>
          </p:cNvSpPr>
          <p:nvPr>
            <p:ph type="sldNum" sz="quarter" idx="5"/>
          </p:nvPr>
        </p:nvSpPr>
        <p:spPr/>
        <p:txBody>
          <a:bodyPr/>
          <a:lstStyle/>
          <a:p>
            <a:fld id="{3B1EFD08-C94F-6048-8AD6-4B7ED2EB73E5}" type="slidenum">
              <a:rPr lang="en-US" smtClean="0"/>
              <a:pPr/>
              <a:t>71</a:t>
            </a:fld>
            <a:endParaRPr lang="en-US"/>
          </a:p>
        </p:txBody>
      </p:sp>
    </p:spTree>
    <p:extLst>
      <p:ext uri="{BB962C8B-B14F-4D97-AF65-F5344CB8AC3E}">
        <p14:creationId xmlns:p14="http://schemas.microsoft.com/office/powerpoint/2010/main" val="4502489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BE9D581-424A-82B7-31F2-38C31AF9EECE}"/>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B71FFD96-6ADD-BF33-8B18-8EE34CDC0EAF}"/>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A585E044-5728-FB59-4CA8-8087AD303BEE}"/>
              </a:ext>
            </a:extLst>
          </p:cNvPr>
          <p:cNvSpPr>
            <a:spLocks noGrp="1"/>
          </p:cNvSpPr>
          <p:nvPr>
            <p:ph type="sldNum" sz="quarter" idx="5"/>
          </p:nvPr>
        </p:nvSpPr>
        <p:spPr/>
        <p:txBody>
          <a:bodyPr/>
          <a:lstStyle/>
          <a:p>
            <a:fld id="{3B1EFD08-C94F-6048-8AD6-4B7ED2EB73E5}" type="slidenum">
              <a:rPr lang="en-US" smtClean="0"/>
              <a:pPr/>
              <a:t>72</a:t>
            </a:fld>
            <a:endParaRPr lang="en-US"/>
          </a:p>
        </p:txBody>
      </p:sp>
    </p:spTree>
    <p:extLst>
      <p:ext uri="{BB962C8B-B14F-4D97-AF65-F5344CB8AC3E}">
        <p14:creationId xmlns:p14="http://schemas.microsoft.com/office/powerpoint/2010/main" val="4179731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1F89344C-670F-D892-F353-4256CEFEA82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4FE43432-7788-CDED-82B4-9BC034CC28A7}"/>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B54CCB5-F56F-5E77-F48F-E93F9F80512D}"/>
              </a:ext>
            </a:extLst>
          </p:cNvPr>
          <p:cNvSpPr>
            <a:spLocks noGrp="1"/>
          </p:cNvSpPr>
          <p:nvPr>
            <p:ph type="sldNum" sz="quarter" idx="5"/>
          </p:nvPr>
        </p:nvSpPr>
        <p:spPr/>
        <p:txBody>
          <a:bodyPr/>
          <a:lstStyle/>
          <a:p>
            <a:fld id="{3B1EFD08-C94F-6048-8AD6-4B7ED2EB73E5}" type="slidenum">
              <a:rPr lang="en-US" smtClean="0"/>
              <a:pPr/>
              <a:t>73</a:t>
            </a:fld>
            <a:endParaRPr lang="en-US"/>
          </a:p>
        </p:txBody>
      </p:sp>
    </p:spTree>
    <p:extLst>
      <p:ext uri="{BB962C8B-B14F-4D97-AF65-F5344CB8AC3E}">
        <p14:creationId xmlns:p14="http://schemas.microsoft.com/office/powerpoint/2010/main" val="37502785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438534AF-63A3-5444-8FEC-D0F30AE867E0}"/>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75591363-C221-3397-74C0-3424A3DF0CC1}"/>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31F7E7B-22A8-EF4A-F22E-9045A119A851}"/>
              </a:ext>
            </a:extLst>
          </p:cNvPr>
          <p:cNvSpPr>
            <a:spLocks noGrp="1"/>
          </p:cNvSpPr>
          <p:nvPr>
            <p:ph type="sldNum" sz="quarter" idx="5"/>
          </p:nvPr>
        </p:nvSpPr>
        <p:spPr/>
        <p:txBody>
          <a:bodyPr/>
          <a:lstStyle/>
          <a:p>
            <a:fld id="{3B1EFD08-C94F-6048-8AD6-4B7ED2EB73E5}" type="slidenum">
              <a:rPr lang="en-US" smtClean="0"/>
              <a:pPr/>
              <a:t>74</a:t>
            </a:fld>
            <a:endParaRPr lang="en-US"/>
          </a:p>
        </p:txBody>
      </p:sp>
    </p:spTree>
    <p:extLst>
      <p:ext uri="{BB962C8B-B14F-4D97-AF65-F5344CB8AC3E}">
        <p14:creationId xmlns:p14="http://schemas.microsoft.com/office/powerpoint/2010/main" val="24828180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319C53D2-CC1D-6F49-B5A5-C2113BE07D3E}"/>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7061741A-420A-0533-868C-3EA13CCB644C}"/>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330F6D74-4BA2-E9F8-3186-78BCC138F82B}"/>
              </a:ext>
            </a:extLst>
          </p:cNvPr>
          <p:cNvSpPr>
            <a:spLocks noGrp="1"/>
          </p:cNvSpPr>
          <p:nvPr>
            <p:ph type="sldNum" sz="quarter" idx="5"/>
          </p:nvPr>
        </p:nvSpPr>
        <p:spPr/>
        <p:txBody>
          <a:bodyPr/>
          <a:lstStyle/>
          <a:p>
            <a:fld id="{3B1EFD08-C94F-6048-8AD6-4B7ED2EB73E5}" type="slidenum">
              <a:rPr lang="en-US" smtClean="0"/>
              <a:pPr/>
              <a:t>75</a:t>
            </a:fld>
            <a:endParaRPr lang="en-US"/>
          </a:p>
        </p:txBody>
      </p:sp>
    </p:spTree>
    <p:extLst>
      <p:ext uri="{BB962C8B-B14F-4D97-AF65-F5344CB8AC3E}">
        <p14:creationId xmlns:p14="http://schemas.microsoft.com/office/powerpoint/2010/main" val="3175149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AA9F09CA-4DC0-9B97-9CCF-69AB4308BBF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2EFBA4BF-3C95-A5B4-2A79-550BB58A9A4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D0BDBE1-855E-9EEA-7437-011A06F318FA}"/>
              </a:ext>
            </a:extLst>
          </p:cNvPr>
          <p:cNvSpPr>
            <a:spLocks noGrp="1"/>
          </p:cNvSpPr>
          <p:nvPr>
            <p:ph type="sldNum" sz="quarter" idx="5"/>
          </p:nvPr>
        </p:nvSpPr>
        <p:spPr/>
        <p:txBody>
          <a:bodyPr/>
          <a:lstStyle/>
          <a:p>
            <a:fld id="{3B1EFD08-C94F-6048-8AD6-4B7ED2EB73E5}" type="slidenum">
              <a:rPr lang="en-US" smtClean="0"/>
              <a:pPr/>
              <a:t>4</a:t>
            </a:fld>
            <a:endParaRPr lang="en-US"/>
          </a:p>
        </p:txBody>
      </p:sp>
    </p:spTree>
    <p:extLst>
      <p:ext uri="{BB962C8B-B14F-4D97-AF65-F5344CB8AC3E}">
        <p14:creationId xmlns:p14="http://schemas.microsoft.com/office/powerpoint/2010/main" val="36760898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81D3E2-FA8C-9646-91A8-75D4D7D9C1CB}" type="slidenum">
              <a:t>76</a:t>
            </a:fld>
            <a:endParaRPr lang="en-US"/>
          </a:p>
        </p:txBody>
      </p:sp>
    </p:spTree>
    <p:extLst>
      <p:ext uri="{BB962C8B-B14F-4D97-AF65-F5344CB8AC3E}">
        <p14:creationId xmlns:p14="http://schemas.microsoft.com/office/powerpoint/2010/main" val="3169145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81D3E2-FA8C-9646-91A8-75D4D7D9C1CB}" type="slidenum">
              <a:t>77</a:t>
            </a:fld>
            <a:endParaRPr lang="en-US"/>
          </a:p>
        </p:txBody>
      </p:sp>
    </p:spTree>
    <p:extLst>
      <p:ext uri="{BB962C8B-B14F-4D97-AF65-F5344CB8AC3E}">
        <p14:creationId xmlns:p14="http://schemas.microsoft.com/office/powerpoint/2010/main" val="10958787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81D3E2-FA8C-9646-91A8-75D4D7D9C1CB}" type="slidenum">
              <a:t>78</a:t>
            </a:fld>
            <a:endParaRPr lang="en-US"/>
          </a:p>
        </p:txBody>
      </p:sp>
    </p:spTree>
    <p:extLst>
      <p:ext uri="{BB962C8B-B14F-4D97-AF65-F5344CB8AC3E}">
        <p14:creationId xmlns:p14="http://schemas.microsoft.com/office/powerpoint/2010/main" val="40337769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81D3E2-FA8C-9646-91A8-75D4D7D9C1CB}" type="slidenum">
              <a:t>79</a:t>
            </a:fld>
            <a:endParaRPr lang="en-US"/>
          </a:p>
        </p:txBody>
      </p:sp>
    </p:spTree>
    <p:extLst>
      <p:ext uri="{BB962C8B-B14F-4D97-AF65-F5344CB8AC3E}">
        <p14:creationId xmlns:p14="http://schemas.microsoft.com/office/powerpoint/2010/main" val="41682973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81D3E2-FA8C-9646-91A8-75D4D7D9C1CB}" type="slidenum">
              <a:t>80</a:t>
            </a:fld>
            <a:endParaRPr lang="en-US"/>
          </a:p>
        </p:txBody>
      </p:sp>
    </p:spTree>
    <p:extLst>
      <p:ext uri="{BB962C8B-B14F-4D97-AF65-F5344CB8AC3E}">
        <p14:creationId xmlns:p14="http://schemas.microsoft.com/office/powerpoint/2010/main" val="7486979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81D3E2-FA8C-9646-91A8-75D4D7D9C1CB}" type="slidenum">
              <a:t>81</a:t>
            </a:fld>
            <a:endParaRPr lang="en-US"/>
          </a:p>
        </p:txBody>
      </p:sp>
    </p:spTree>
    <p:extLst>
      <p:ext uri="{BB962C8B-B14F-4D97-AF65-F5344CB8AC3E}">
        <p14:creationId xmlns:p14="http://schemas.microsoft.com/office/powerpoint/2010/main" val="27563584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81D3E2-FA8C-9646-91A8-75D4D7D9C1CB}" type="slidenum">
              <a:t>82</a:t>
            </a:fld>
            <a:endParaRPr lang="en-US"/>
          </a:p>
        </p:txBody>
      </p:sp>
    </p:spTree>
    <p:extLst>
      <p:ext uri="{BB962C8B-B14F-4D97-AF65-F5344CB8AC3E}">
        <p14:creationId xmlns:p14="http://schemas.microsoft.com/office/powerpoint/2010/main" val="32711895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81D3E2-FA8C-9646-91A8-75D4D7D9C1CB}" type="slidenum">
              <a:t>83</a:t>
            </a:fld>
            <a:endParaRPr lang="en-US"/>
          </a:p>
        </p:txBody>
      </p:sp>
    </p:spTree>
    <p:extLst>
      <p:ext uri="{BB962C8B-B14F-4D97-AF65-F5344CB8AC3E}">
        <p14:creationId xmlns:p14="http://schemas.microsoft.com/office/powerpoint/2010/main" val="25761380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81D3E2-FA8C-9646-91A8-75D4D7D9C1CB}" type="slidenum">
              <a:t>84</a:t>
            </a:fld>
            <a:endParaRPr lang="en-US"/>
          </a:p>
        </p:txBody>
      </p:sp>
    </p:spTree>
    <p:extLst>
      <p:ext uri="{BB962C8B-B14F-4D97-AF65-F5344CB8AC3E}">
        <p14:creationId xmlns:p14="http://schemas.microsoft.com/office/powerpoint/2010/main" val="32237979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F0E1B172-E826-EA3D-C01C-0AD51F5EEBDF}"/>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B8742FC0-AC4B-4FDC-B4A4-5F113848815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A912407F-6827-751B-9250-8DFAC8AD160E}"/>
              </a:ext>
            </a:extLst>
          </p:cNvPr>
          <p:cNvSpPr>
            <a:spLocks noGrp="1"/>
          </p:cNvSpPr>
          <p:nvPr>
            <p:ph type="sldNum" sz="quarter" idx="5"/>
          </p:nvPr>
        </p:nvSpPr>
        <p:spPr/>
        <p:txBody>
          <a:bodyPr/>
          <a:lstStyle/>
          <a:p>
            <a:fld id="{3B1EFD08-C94F-6048-8AD6-4B7ED2EB73E5}" type="slidenum">
              <a:rPr lang="en-US" smtClean="0"/>
              <a:pPr/>
              <a:t>85</a:t>
            </a:fld>
            <a:endParaRPr lang="en-US"/>
          </a:p>
        </p:txBody>
      </p:sp>
    </p:spTree>
    <p:extLst>
      <p:ext uri="{BB962C8B-B14F-4D97-AF65-F5344CB8AC3E}">
        <p14:creationId xmlns:p14="http://schemas.microsoft.com/office/powerpoint/2010/main" val="1514224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9A3903-E1C0-B641-BF09-7903E2AE2EC7}" type="slidenum">
              <a:rPr lang="en-US" smtClean="0"/>
              <a:t>5</a:t>
            </a:fld>
            <a:endParaRPr lang="en-US"/>
          </a:p>
        </p:txBody>
      </p:sp>
    </p:spTree>
    <p:extLst>
      <p:ext uri="{BB962C8B-B14F-4D97-AF65-F5344CB8AC3E}">
        <p14:creationId xmlns:p14="http://schemas.microsoft.com/office/powerpoint/2010/main" val="2042563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F0E1B172-E826-EA3D-C01C-0AD51F5EEBDF}"/>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B8742FC0-AC4B-4FDC-B4A4-5F113848815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A912407F-6827-751B-9250-8DFAC8AD160E}"/>
              </a:ext>
            </a:extLst>
          </p:cNvPr>
          <p:cNvSpPr>
            <a:spLocks noGrp="1"/>
          </p:cNvSpPr>
          <p:nvPr>
            <p:ph type="sldNum" sz="quarter" idx="5"/>
          </p:nvPr>
        </p:nvSpPr>
        <p:spPr/>
        <p:txBody>
          <a:bodyPr/>
          <a:lstStyle/>
          <a:p>
            <a:fld id="{3B1EFD08-C94F-6048-8AD6-4B7ED2EB73E5}" type="slidenum">
              <a:rPr lang="en-US" smtClean="0"/>
              <a:pPr/>
              <a:t>86</a:t>
            </a:fld>
            <a:endParaRPr lang="en-US"/>
          </a:p>
        </p:txBody>
      </p:sp>
    </p:spTree>
    <p:extLst>
      <p:ext uri="{BB962C8B-B14F-4D97-AF65-F5344CB8AC3E}">
        <p14:creationId xmlns:p14="http://schemas.microsoft.com/office/powerpoint/2010/main" val="12781570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35B48A8A-1CFE-BE25-1778-86DB0D07D7A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85D7EFAD-DC80-2A97-08C3-CE3E1BB3FAB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40AC7052-7961-4BBA-4A2F-F06179A22B39}"/>
              </a:ext>
            </a:extLst>
          </p:cNvPr>
          <p:cNvSpPr>
            <a:spLocks noGrp="1"/>
          </p:cNvSpPr>
          <p:nvPr>
            <p:ph type="sldNum" sz="quarter" idx="5"/>
          </p:nvPr>
        </p:nvSpPr>
        <p:spPr/>
        <p:txBody>
          <a:bodyPr/>
          <a:lstStyle/>
          <a:p>
            <a:fld id="{3B1EFD08-C94F-6048-8AD6-4B7ED2EB73E5}" type="slidenum">
              <a:rPr lang="en-US" smtClean="0"/>
              <a:pPr/>
              <a:t>87</a:t>
            </a:fld>
            <a:endParaRPr lang="en-US"/>
          </a:p>
        </p:txBody>
      </p:sp>
    </p:spTree>
    <p:extLst>
      <p:ext uri="{BB962C8B-B14F-4D97-AF65-F5344CB8AC3E}">
        <p14:creationId xmlns:p14="http://schemas.microsoft.com/office/powerpoint/2010/main" val="41066119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893763"/>
            <a:ext cx="3054350" cy="1719262"/>
          </a:xfrm>
        </p:spPr>
      </p:sp>
      <p:sp>
        <p:nvSpPr>
          <p:cNvPr id="3" name="Notes Placeholder 2"/>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341C203-0948-1D84-7BD3-DF8939DE8FD2}"/>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D284689D-C697-ECF6-8F25-B0FC24EFABB1}"/>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1AAE65A-3072-259A-3617-E8BC908C6ACB}"/>
              </a:ext>
            </a:extLst>
          </p:cNvPr>
          <p:cNvSpPr>
            <a:spLocks noGrp="1"/>
          </p:cNvSpPr>
          <p:nvPr>
            <p:ph type="sldNum" sz="quarter" idx="5"/>
          </p:nvPr>
        </p:nvSpPr>
        <p:spPr/>
        <p:txBody>
          <a:bodyPr/>
          <a:lstStyle/>
          <a:p>
            <a:fld id="{3B1EFD08-C94F-6048-8AD6-4B7ED2EB73E5}" type="slidenum">
              <a:rPr lang="en-US" smtClean="0"/>
              <a:pPr/>
              <a:t>88</a:t>
            </a:fld>
            <a:endParaRPr lang="en-US"/>
          </a:p>
        </p:txBody>
      </p:sp>
    </p:spTree>
    <p:extLst>
      <p:ext uri="{BB962C8B-B14F-4D97-AF65-F5344CB8AC3E}">
        <p14:creationId xmlns:p14="http://schemas.microsoft.com/office/powerpoint/2010/main" val="27139731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893763"/>
            <a:ext cx="3054350" cy="1719262"/>
          </a:xfrm>
        </p:spPr>
      </p:sp>
      <p:sp>
        <p:nvSpPr>
          <p:cNvPr id="3" name="Notes Placeholder 2"/>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EC3D478B-9B95-A7FE-3800-162400AF433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72B0BC2E-D3A5-9EFF-7CD7-16ED67FEE8C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34D558B6-C086-FC0D-EDAC-2ED26096ECB9}"/>
              </a:ext>
            </a:extLst>
          </p:cNvPr>
          <p:cNvSpPr>
            <a:spLocks noGrp="1"/>
          </p:cNvSpPr>
          <p:nvPr>
            <p:ph type="sldNum" sz="quarter" idx="5"/>
          </p:nvPr>
        </p:nvSpPr>
        <p:spPr/>
        <p:txBody>
          <a:bodyPr/>
          <a:lstStyle/>
          <a:p>
            <a:fld id="{3B1EFD08-C94F-6048-8AD6-4B7ED2EB73E5}" type="slidenum">
              <a:rPr lang="en-US" smtClean="0"/>
              <a:pPr/>
              <a:t>89</a:t>
            </a:fld>
            <a:endParaRPr lang="en-US"/>
          </a:p>
        </p:txBody>
      </p:sp>
    </p:spTree>
    <p:extLst>
      <p:ext uri="{BB962C8B-B14F-4D97-AF65-F5344CB8AC3E}">
        <p14:creationId xmlns:p14="http://schemas.microsoft.com/office/powerpoint/2010/main" val="5965476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893763"/>
            <a:ext cx="3054350" cy="1719262"/>
          </a:xfrm>
        </p:spPr>
      </p:sp>
      <p:sp>
        <p:nvSpPr>
          <p:cNvPr id="3" name="Notes Placeholder 2"/>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9FDACFC-A352-1277-A677-1D4C8EA7AC9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8B03AD3-D343-2FA7-0451-DE6F6A4B443B}"/>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B3B5368-1523-8CB0-470E-E4A7EC12EA2F}"/>
              </a:ext>
            </a:extLst>
          </p:cNvPr>
          <p:cNvSpPr>
            <a:spLocks noGrp="1"/>
          </p:cNvSpPr>
          <p:nvPr>
            <p:ph type="sldNum" sz="quarter" idx="5"/>
          </p:nvPr>
        </p:nvSpPr>
        <p:spPr/>
        <p:txBody>
          <a:bodyPr/>
          <a:lstStyle/>
          <a:p>
            <a:fld id="{3B1EFD08-C94F-6048-8AD6-4B7ED2EB73E5}" type="slidenum">
              <a:rPr lang="en-US" smtClean="0"/>
              <a:pPr/>
              <a:t>90</a:t>
            </a:fld>
            <a:endParaRPr lang="en-US"/>
          </a:p>
        </p:txBody>
      </p:sp>
    </p:spTree>
    <p:extLst>
      <p:ext uri="{BB962C8B-B14F-4D97-AF65-F5344CB8AC3E}">
        <p14:creationId xmlns:p14="http://schemas.microsoft.com/office/powerpoint/2010/main" val="16017953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893763"/>
            <a:ext cx="3054350" cy="1719262"/>
          </a:xfrm>
        </p:spPr>
      </p:sp>
      <p:sp>
        <p:nvSpPr>
          <p:cNvPr id="3" name="Notes Placeholder 2"/>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43CBD08-FA91-8030-1C64-1A2AC31170B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49F26768-CACC-FA60-05DE-EE9DAC488F8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20146E34-2A81-CB93-24BA-57B7F03A5855}"/>
              </a:ext>
            </a:extLst>
          </p:cNvPr>
          <p:cNvSpPr>
            <a:spLocks noGrp="1"/>
          </p:cNvSpPr>
          <p:nvPr>
            <p:ph type="sldNum" sz="quarter" idx="5"/>
          </p:nvPr>
        </p:nvSpPr>
        <p:spPr/>
        <p:txBody>
          <a:bodyPr/>
          <a:lstStyle/>
          <a:p>
            <a:fld id="{3B1EFD08-C94F-6048-8AD6-4B7ED2EB73E5}" type="slidenum">
              <a:rPr lang="en-US" smtClean="0"/>
              <a:pPr/>
              <a:t>91</a:t>
            </a:fld>
            <a:endParaRPr lang="en-US"/>
          </a:p>
        </p:txBody>
      </p:sp>
    </p:spTree>
    <p:extLst>
      <p:ext uri="{BB962C8B-B14F-4D97-AF65-F5344CB8AC3E}">
        <p14:creationId xmlns:p14="http://schemas.microsoft.com/office/powerpoint/2010/main" val="4057910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6BEC467-9123-0F09-37A5-4216A3F0DFC2}"/>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DFD3629C-2568-DDFA-2AA9-45A9C4BCA823}"/>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630FFAD-9B02-AB27-3262-0DB117C44E7F}"/>
              </a:ext>
            </a:extLst>
          </p:cNvPr>
          <p:cNvSpPr>
            <a:spLocks noGrp="1"/>
          </p:cNvSpPr>
          <p:nvPr>
            <p:ph type="sldNum" sz="quarter" idx="5"/>
          </p:nvPr>
        </p:nvSpPr>
        <p:spPr/>
        <p:txBody>
          <a:bodyPr/>
          <a:lstStyle/>
          <a:p>
            <a:fld id="{3B1EFD08-C94F-6048-8AD6-4B7ED2EB73E5}" type="slidenum">
              <a:rPr lang="en-US" smtClean="0"/>
              <a:pPr/>
              <a:t>11</a:t>
            </a:fld>
            <a:endParaRPr lang="en-US"/>
          </a:p>
        </p:txBody>
      </p:sp>
    </p:spTree>
    <p:extLst>
      <p:ext uri="{BB962C8B-B14F-4D97-AF65-F5344CB8AC3E}">
        <p14:creationId xmlns:p14="http://schemas.microsoft.com/office/powerpoint/2010/main" val="2087215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9DA4023B-3B92-BD61-08CC-FC83AC5F6F6E}"/>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28675EE5-C700-2A67-6B52-F3AA9099EB0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BF811133-970C-BA00-5698-435EAFEA0EB8}"/>
              </a:ext>
            </a:extLst>
          </p:cNvPr>
          <p:cNvSpPr>
            <a:spLocks noGrp="1"/>
          </p:cNvSpPr>
          <p:nvPr>
            <p:ph type="sldNum" sz="quarter" idx="5"/>
          </p:nvPr>
        </p:nvSpPr>
        <p:spPr/>
        <p:txBody>
          <a:bodyPr/>
          <a:lstStyle/>
          <a:p>
            <a:fld id="{3B1EFD08-C94F-6048-8AD6-4B7ED2EB73E5}" type="slidenum">
              <a:rPr lang="en-US" smtClean="0"/>
              <a:pPr/>
              <a:t>12</a:t>
            </a:fld>
            <a:endParaRPr lang="en-US"/>
          </a:p>
        </p:txBody>
      </p:sp>
    </p:spTree>
    <p:extLst>
      <p:ext uri="{BB962C8B-B14F-4D97-AF65-F5344CB8AC3E}">
        <p14:creationId xmlns:p14="http://schemas.microsoft.com/office/powerpoint/2010/main" val="1550313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D576DFEF-E220-4D62-0173-EF1FB35E3B4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91970E4A-7340-5176-F6BB-4082E8F4BA7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CDA9479-BCC1-558C-0AA2-D248545FC963}"/>
              </a:ext>
            </a:extLst>
          </p:cNvPr>
          <p:cNvSpPr>
            <a:spLocks noGrp="1"/>
          </p:cNvSpPr>
          <p:nvPr>
            <p:ph type="sldNum" sz="quarter" idx="5"/>
          </p:nvPr>
        </p:nvSpPr>
        <p:spPr/>
        <p:txBody>
          <a:bodyPr/>
          <a:lstStyle/>
          <a:p>
            <a:fld id="{3B1EFD08-C94F-6048-8AD6-4B7ED2EB73E5}" type="slidenum">
              <a:rPr lang="en-US" smtClean="0"/>
              <a:pPr/>
              <a:t>13</a:t>
            </a:fld>
            <a:endParaRPr lang="en-US"/>
          </a:p>
        </p:txBody>
      </p:sp>
    </p:spTree>
    <p:extLst>
      <p:ext uri="{BB962C8B-B14F-4D97-AF65-F5344CB8AC3E}">
        <p14:creationId xmlns:p14="http://schemas.microsoft.com/office/powerpoint/2010/main" val="3355977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8930EBBA-059B-827E-314C-207D50191EBB}"/>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6E95E37-83DE-E85E-78E0-E0BB92EAA51A}"/>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FF86222-3810-D7BA-ABFB-E77D828F1BBB}"/>
              </a:ext>
            </a:extLst>
          </p:cNvPr>
          <p:cNvSpPr>
            <a:spLocks noGrp="1"/>
          </p:cNvSpPr>
          <p:nvPr>
            <p:ph type="sldNum" sz="quarter" idx="5"/>
          </p:nvPr>
        </p:nvSpPr>
        <p:spPr/>
        <p:txBody>
          <a:bodyPr/>
          <a:lstStyle/>
          <a:p>
            <a:fld id="{3B1EFD08-C94F-6048-8AD6-4B7ED2EB73E5}" type="slidenum">
              <a:rPr lang="en-US" smtClean="0"/>
              <a:pPr/>
              <a:t>14</a:t>
            </a:fld>
            <a:endParaRPr lang="en-US"/>
          </a:p>
        </p:txBody>
      </p:sp>
    </p:spTree>
    <p:extLst>
      <p:ext uri="{BB962C8B-B14F-4D97-AF65-F5344CB8AC3E}">
        <p14:creationId xmlns:p14="http://schemas.microsoft.com/office/powerpoint/2010/main" val="3371344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600379" y="2407182"/>
            <a:ext cx="8991244"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a:ln>
                  <a:noFill/>
                </a:ln>
                <a:solidFill>
                  <a:srgbClr val="FFFFFF"/>
                </a:solidFill>
                <a:effectLst/>
                <a:uLnTx/>
                <a:uFillTx/>
              </a:rPr>
              <a:t>COVERS</a:t>
            </a:r>
            <a:endParaRPr kumimoji="0" lang="en-US" sz="7200" b="0" i="1"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33435841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1 - gradient 3">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30394C-5C91-9DEE-E78B-8B2737F22E88}"/>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9/8/2025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227006361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1">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9/8/2025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3" name="Picture 2">
            <a:extLst>
              <a:ext uri="{FF2B5EF4-FFF2-40B4-BE49-F238E27FC236}">
                <a16:creationId xmlns:a16="http://schemas.microsoft.com/office/drawing/2014/main" id="{B400FEF8-3A34-CD8C-A6FB-CE13CAA3B7DD}"/>
              </a:ext>
            </a:extLst>
          </p:cNvPr>
          <p:cNvPicPr>
            <a:picLocks noChangeAspect="1"/>
          </p:cNvPicPr>
          <p:nvPr userDrawn="1"/>
        </p:nvPicPr>
        <p:blipFill>
          <a:blip r:embed="rId2"/>
          <a:stretch>
            <a:fillRect/>
          </a:stretch>
        </p:blipFill>
        <p:spPr>
          <a:xfrm rot="16200000">
            <a:off x="4555191"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a:t>Click to add</a:t>
            </a:r>
            <a:br>
              <a:rPr lang="en-US"/>
            </a:br>
            <a:r>
              <a:rPr lang="en-US"/>
              <a:t>divider title</a:t>
            </a:r>
          </a:p>
        </p:txBody>
      </p:sp>
      <p:pic>
        <p:nvPicPr>
          <p:cNvPr id="6" name="Cognizant Logo_rgb_rev_2023" descr="Cognizant logo reversed, SVG format">
            <a:extLst>
              <a:ext uri="{FF2B5EF4-FFF2-40B4-BE49-F238E27FC236}">
                <a16:creationId xmlns:a16="http://schemas.microsoft.com/office/drawing/2014/main" id="{82FF47A8-7CF0-F27D-023E-57FE9B71381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89766627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2">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9/8/2025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6" name="Picture 5">
            <a:extLst>
              <a:ext uri="{FF2B5EF4-FFF2-40B4-BE49-F238E27FC236}">
                <a16:creationId xmlns:a16="http://schemas.microsoft.com/office/drawing/2014/main" id="{D7B5A0F4-9AAB-4DDF-CF55-9A7C1A97CF2F}"/>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a:t>Click to add</a:t>
            </a:r>
            <a:br>
              <a:rPr lang="en-US"/>
            </a:br>
            <a:r>
              <a:rPr lang="en-US"/>
              <a:t>divider title</a:t>
            </a:r>
          </a:p>
        </p:txBody>
      </p:sp>
      <p:pic>
        <p:nvPicPr>
          <p:cNvPr id="3" name="Cognizant Logo_rgb_rev_2023" descr="Cognizant logo reversed, SVG format">
            <a:extLst>
              <a:ext uri="{FF2B5EF4-FFF2-40B4-BE49-F238E27FC236}">
                <a16:creationId xmlns:a16="http://schemas.microsoft.com/office/drawing/2014/main" id="{10928C0D-93E9-B015-DAA2-F15DE1B8AA5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69366866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3">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a:t>Click icon, drag, or paste to add picture</a:t>
            </a:r>
          </a:p>
        </p:txBody>
      </p:sp>
      <p:pic>
        <p:nvPicPr>
          <p:cNvPr id="10" name="Picture 9">
            <a:extLst>
              <a:ext uri="{FF2B5EF4-FFF2-40B4-BE49-F238E27FC236}">
                <a16:creationId xmlns:a16="http://schemas.microsoft.com/office/drawing/2014/main" id="{A7CFA061-257C-B680-CB8A-410FE77C6A85}"/>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a:t>Click to add </a:t>
            </a:r>
            <a:br>
              <a:rPr lang="en-US"/>
            </a:br>
            <a:r>
              <a:rPr lang="en-US"/>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9/8/2025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a:p>
        </p:txBody>
      </p:sp>
      <p:pic>
        <p:nvPicPr>
          <p:cNvPr id="3" name="Cognizant Logo_rgb_rev_2023" descr="Cognizant logo reversed, SVG format">
            <a:extLst>
              <a:ext uri="{FF2B5EF4-FFF2-40B4-BE49-F238E27FC236}">
                <a16:creationId xmlns:a16="http://schemas.microsoft.com/office/drawing/2014/main" id="{9CDEB77C-83A9-471E-0DD7-632772E158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04379831"/>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1">
    <p:bg>
      <p:bgRef idx="1001">
        <a:schemeClr val="bg2"/>
      </p:bgRef>
    </p:bg>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DF08015-38F6-54F7-EFDB-1C1EAF004ABF}"/>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a:t>Click icon, drag, or paste to add picture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rotWithShape="1">
          <a:blip r:embed="rId2"/>
          <a:srcRect t="20568"/>
          <a:stretch/>
        </p:blipFill>
        <p:spPr>
          <a:xfrm rot="16200000">
            <a:off x="-86681" y="86681"/>
            <a:ext cx="6858000" cy="6684639"/>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a:t>Click to add </a:t>
            </a:r>
            <a:br>
              <a:rPr lang="en-US"/>
            </a:br>
            <a:r>
              <a:rPr lang="en-US"/>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9/8/2025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a:p>
        </p:txBody>
      </p:sp>
      <p:sp>
        <p:nvSpPr>
          <p:cNvPr id="7" name="Table Placeholder 6">
            <a:extLst>
              <a:ext uri="{FF2B5EF4-FFF2-40B4-BE49-F238E27FC236}">
                <a16:creationId xmlns:a16="http://schemas.microsoft.com/office/drawing/2014/main" id="{E6CF90BD-F1D4-0D82-4CDD-222505B22CE8}"/>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2886571294"/>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2">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A0D8AB6-3AED-7935-402A-4053B324B5CB}"/>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a:t>Click icon, drag, or paste to add picture</a:t>
            </a:r>
          </a:p>
        </p:txBody>
      </p:sp>
      <p:pic>
        <p:nvPicPr>
          <p:cNvPr id="26" name="Picture 25">
            <a:extLst>
              <a:ext uri="{FF2B5EF4-FFF2-40B4-BE49-F238E27FC236}">
                <a16:creationId xmlns:a16="http://schemas.microsoft.com/office/drawing/2014/main" id="{2E287986-5735-CAAE-7F1D-D641F5BF13F7}"/>
              </a:ext>
            </a:extLst>
          </p:cNvPr>
          <p:cNvPicPr>
            <a:picLocks noChangeAspect="1"/>
          </p:cNvPicPr>
          <p:nvPr userDrawn="1"/>
        </p:nvPicPr>
        <p:blipFill rotWithShape="1">
          <a:blip r:embed="rId2"/>
          <a:srcRect t="20568"/>
          <a:stretch/>
        </p:blipFill>
        <p:spPr>
          <a:xfrm rot="16200000">
            <a:off x="-86682" y="86681"/>
            <a:ext cx="6858000" cy="6684637"/>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a:t>Click to add </a:t>
            </a:r>
            <a:br>
              <a:rPr lang="en-US"/>
            </a:br>
            <a:r>
              <a:rPr lang="en-US"/>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9/8/2025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a:p>
        </p:txBody>
      </p:sp>
      <p:sp>
        <p:nvSpPr>
          <p:cNvPr id="5" name="Table Placeholder 6">
            <a:extLst>
              <a:ext uri="{FF2B5EF4-FFF2-40B4-BE49-F238E27FC236}">
                <a16:creationId xmlns:a16="http://schemas.microsoft.com/office/drawing/2014/main" id="{E57C6CAD-0EE0-4D1F-585B-3C9CA1A4DCF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4215946761"/>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3">
    <p:bg>
      <p:bgRef idx="1001">
        <a:schemeClr val="bg2"/>
      </p:bgRef>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E083EF2-B9ED-A8EB-E84E-F0E0FBE4C14E}"/>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a:t>Click icon, drag, or paste to add picture</a:t>
            </a:r>
          </a:p>
        </p:txBody>
      </p:sp>
      <p:pic>
        <p:nvPicPr>
          <p:cNvPr id="24" name="Picture 23">
            <a:extLst>
              <a:ext uri="{FF2B5EF4-FFF2-40B4-BE49-F238E27FC236}">
                <a16:creationId xmlns:a16="http://schemas.microsoft.com/office/drawing/2014/main" id="{D3B5FB7A-3A13-9083-843A-06B731B02439}"/>
              </a:ext>
            </a:extLst>
          </p:cNvPr>
          <p:cNvPicPr>
            <a:picLocks noChangeAspect="1"/>
          </p:cNvPicPr>
          <p:nvPr userDrawn="1"/>
        </p:nvPicPr>
        <p:blipFill rotWithShape="1">
          <a:blip r:embed="rId2"/>
          <a:srcRect t="20568"/>
          <a:stretch/>
        </p:blipFill>
        <p:spPr>
          <a:xfrm rot="16200000">
            <a:off x="-86681" y="86682"/>
            <a:ext cx="6858000" cy="668463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a:t>Click to add </a:t>
            </a:r>
            <a:br>
              <a:rPr lang="en-US"/>
            </a:br>
            <a:r>
              <a:rPr lang="en-US"/>
              <a:t>divider title </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9/8/2025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a:p>
        </p:txBody>
      </p:sp>
      <p:sp>
        <p:nvSpPr>
          <p:cNvPr id="3" name="Table Placeholder 6">
            <a:extLst>
              <a:ext uri="{FF2B5EF4-FFF2-40B4-BE49-F238E27FC236}">
                <a16:creationId xmlns:a16="http://schemas.microsoft.com/office/drawing/2014/main" id="{14B17B9E-37F1-2E25-4E4D-4BE64E780B0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103210509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4 - gradient 1">
    <p:bg>
      <p:bgRef idx="1001">
        <a:schemeClr val="bg1"/>
      </p:bgRef>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a:t>Click icon, drag, or paste to add picture</a:t>
            </a:r>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a:t>Click to add divider title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9/8/2025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a:p>
        </p:txBody>
      </p:sp>
    </p:spTree>
    <p:extLst>
      <p:ext uri="{BB962C8B-B14F-4D97-AF65-F5344CB8AC3E}">
        <p14:creationId xmlns:p14="http://schemas.microsoft.com/office/powerpoint/2010/main" val="323640641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4 - gradient 2">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231D93-F448-189B-0481-564A24064BF8}"/>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9/8/2025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a:t>Click to add divider title</a:t>
            </a:r>
          </a:p>
        </p:txBody>
      </p:sp>
    </p:spTree>
    <p:extLst>
      <p:ext uri="{BB962C8B-B14F-4D97-AF65-F5344CB8AC3E}">
        <p14:creationId xmlns:p14="http://schemas.microsoft.com/office/powerpoint/2010/main" val="182028784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4 - gradient 3">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C6B776-428C-5C39-6B96-46437F782E11}"/>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9/8/2025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a:t>Click to add divider title</a:t>
            </a:r>
          </a:p>
        </p:txBody>
      </p:sp>
    </p:spTree>
    <p:extLst>
      <p:ext uri="{BB962C8B-B14F-4D97-AF65-F5344CB8AC3E}">
        <p14:creationId xmlns:p14="http://schemas.microsoft.com/office/powerpoint/2010/main" val="227114782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1">
    <p:bg bwMode="auto">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B373-B954-E6CF-C9C8-9AC20DDB2431}"/>
              </a:ext>
            </a:extLst>
          </p:cNvPr>
          <p:cNvSpPr>
            <a:spLocks noGrp="1"/>
          </p:cNvSpPr>
          <p:nvPr>
            <p:ph type="ctrTitle" hasCustomPrompt="1"/>
          </p:nvPr>
        </p:nvSpPr>
        <p:spPr bwMode="white">
          <a:xfrm>
            <a:off x="1005839" y="2936367"/>
            <a:ext cx="4023360" cy="997196"/>
          </a:xfrm>
        </p:spPr>
        <p:txBody>
          <a:bodyPr anchor="b"/>
          <a:lstStyle>
            <a:lvl1pPr algn="l">
              <a:defRPr sz="3600" b="1"/>
            </a:lvl1pPr>
          </a:lstStyle>
          <a:p>
            <a:r>
              <a:rPr lang="en-US"/>
              <a:t>Click to add title Arial 36pt bold</a:t>
            </a:r>
          </a:p>
        </p:txBody>
      </p:sp>
      <p:sp>
        <p:nvSpPr>
          <p:cNvPr id="3" name="Subtitle 2">
            <a:extLst>
              <a:ext uri="{FF2B5EF4-FFF2-40B4-BE49-F238E27FC236}">
                <a16:creationId xmlns:a16="http://schemas.microsoft.com/office/drawing/2014/main" id="{0C972F9C-09A7-DBD8-2D67-0D748097DF24}"/>
              </a:ext>
            </a:extLst>
          </p:cNvPr>
          <p:cNvSpPr>
            <a:spLocks noGrp="1"/>
          </p:cNvSpPr>
          <p:nvPr>
            <p:ph type="subTitle" idx="1" hasCustomPrompt="1"/>
          </p:nvPr>
        </p:nvSpPr>
        <p:spPr bwMode="white">
          <a:xfrm>
            <a:off x="1005839" y="4187952"/>
            <a:ext cx="4023360" cy="332399"/>
          </a:xfrm>
        </p:spPr>
        <p:txBody>
          <a:bodyPr>
            <a:spAutoFit/>
          </a:bodyPr>
          <a:lstStyle>
            <a:lvl1pPr marL="0" indent="0" algn="l">
              <a:lnSpc>
                <a:spcPct val="90000"/>
              </a:lnSpc>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6" name="Text Placeholder 15">
            <a:extLst>
              <a:ext uri="{FF2B5EF4-FFF2-40B4-BE49-F238E27FC236}">
                <a16:creationId xmlns:a16="http://schemas.microsoft.com/office/drawing/2014/main" id="{368BAD18-89D3-751D-5AD5-9D192969E4B8}"/>
              </a:ext>
            </a:extLst>
          </p:cNvPr>
          <p:cNvSpPr>
            <a:spLocks noGrp="1"/>
          </p:cNvSpPr>
          <p:nvPr>
            <p:ph type="body" sz="quarter" idx="13" hasCustomPrompt="1"/>
          </p:nvPr>
        </p:nvSpPr>
        <p:spPr bwMode="white">
          <a:xfrm>
            <a:off x="1005840" y="5221923"/>
            <a:ext cx="4023360" cy="187359"/>
          </a:xfrm>
        </p:spPr>
        <p:txBody>
          <a:bodyPr>
            <a:spAutoFit/>
          </a:bodyPr>
          <a:lstStyle>
            <a:lvl1pPr marL="0" indent="0">
              <a:buNone/>
              <a:defRPr sz="1200"/>
            </a:lvl1pPr>
          </a:lstStyle>
          <a:p>
            <a:pPr lvl="0"/>
            <a:r>
              <a:rPr lang="en-US"/>
              <a:t>Click to add date</a:t>
            </a:r>
          </a:p>
        </p:txBody>
      </p:sp>
      <p:pic>
        <p:nvPicPr>
          <p:cNvPr id="5" name="Cognizant Logo_rgb_rev_2023">
            <a:extLst>
              <a:ext uri="{FF2B5EF4-FFF2-40B4-BE49-F238E27FC236}">
                <a16:creationId xmlns:a16="http://schemas.microsoft.com/office/drawing/2014/main" id="{6D31EA89-5C1D-DE6B-0A5E-E426A85A66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141" y="534665"/>
            <a:ext cx="1783080" cy="312988"/>
          </a:xfrm>
          <a:prstGeom prst="rect">
            <a:avLst/>
          </a:prstGeom>
        </p:spPr>
      </p:pic>
      <p:sp>
        <p:nvSpPr>
          <p:cNvPr id="4" name="Date Placeholder 3">
            <a:extLst>
              <a:ext uri="{FF2B5EF4-FFF2-40B4-BE49-F238E27FC236}">
                <a16:creationId xmlns:a16="http://schemas.microsoft.com/office/drawing/2014/main" id="{F704D708-80D4-E81A-396C-38F535D61CAA}"/>
              </a:ext>
            </a:extLst>
          </p:cNvPr>
          <p:cNvSpPr>
            <a:spLocks noGrp="1"/>
          </p:cNvSpPr>
          <p:nvPr>
            <p:ph type="dt" sz="half" idx="14"/>
          </p:nvPr>
        </p:nvSpPr>
        <p:spPr bwMode="white"/>
        <p:txBody>
          <a:bodyPr/>
          <a:lstStyle/>
          <a:p>
            <a:fld id="{286A2542-7993-A342-B210-6752144F2E92}" type="datetime1">
              <a:rPr lang="en-US" smtClean="0"/>
              <a:t>9/8/2025</a:t>
            </a:fld>
            <a:endParaRPr lang="en-US"/>
          </a:p>
        </p:txBody>
      </p:sp>
      <p:sp>
        <p:nvSpPr>
          <p:cNvPr id="6" name="Footer Placeholder 5">
            <a:extLst>
              <a:ext uri="{FF2B5EF4-FFF2-40B4-BE49-F238E27FC236}">
                <a16:creationId xmlns:a16="http://schemas.microsoft.com/office/drawing/2014/main" id="{A7F602FB-08B6-9224-2ED9-82E1EB902A97}"/>
              </a:ext>
            </a:extLst>
          </p:cNvPr>
          <p:cNvSpPr>
            <a:spLocks noGrp="1"/>
          </p:cNvSpPr>
          <p:nvPr>
            <p:ph type="ftr" sz="quarter" idx="15"/>
          </p:nvPr>
        </p:nvSpPr>
        <p:spPr bwMode="white">
          <a:xfrm>
            <a:off x="1005840" y="6400800"/>
            <a:ext cx="1371600" cy="228600"/>
          </a:xfrm>
        </p:spPr>
        <p:txBody>
          <a:bodyPr/>
          <a:lstStyle/>
          <a:p>
            <a:r>
              <a:rPr lang="en-US"/>
              <a:t>© 2024 Cognizant | Private</a:t>
            </a:r>
          </a:p>
        </p:txBody>
      </p:sp>
      <p:sp>
        <p:nvSpPr>
          <p:cNvPr id="12" name="Slide Number Placeholder 11">
            <a:extLst>
              <a:ext uri="{FF2B5EF4-FFF2-40B4-BE49-F238E27FC236}">
                <a16:creationId xmlns:a16="http://schemas.microsoft.com/office/drawing/2014/main" id="{C08A7654-3A43-87A9-ABBA-350B88EB467E}"/>
              </a:ext>
            </a:extLst>
          </p:cNvPr>
          <p:cNvSpPr>
            <a:spLocks noGrp="1"/>
          </p:cNvSpPr>
          <p:nvPr>
            <p:ph type="sldNum" sz="quarter" idx="16"/>
          </p:nvPr>
        </p:nvSpPr>
        <p:spPr bwMode="white"/>
        <p:txBody>
          <a:bodyPr/>
          <a:lstStyle/>
          <a:p>
            <a:fld id="{38826FC0-333C-E549-9FA3-0EE43DF298A3}" type="slidenum">
              <a:rPr lang="en-US" smtClean="0"/>
              <a:pPr/>
              <a:t>‹#›</a:t>
            </a:fld>
            <a:endParaRPr lang="en-US"/>
          </a:p>
        </p:txBody>
      </p:sp>
      <p:pic>
        <p:nvPicPr>
          <p:cNvPr id="14" name="Picture 13">
            <a:extLst>
              <a:ext uri="{FF2B5EF4-FFF2-40B4-BE49-F238E27FC236}">
                <a16:creationId xmlns:a16="http://schemas.microsoft.com/office/drawing/2014/main" id="{D0F03245-CDE7-48AA-BD1B-F0D6935521F6}"/>
              </a:ext>
            </a:extLst>
          </p:cNvPr>
          <p:cNvPicPr>
            <a:picLocks noChangeAspect="1"/>
          </p:cNvPicPr>
          <p:nvPr/>
        </p:nvPicPr>
        <p:blipFill rotWithShape="1">
          <a:blip r:embed="rId4">
            <a:alphaModFix/>
          </a:blip>
          <a:srcRect l="-2" r="-9" b="23"/>
          <a:stretch/>
        </p:blipFill>
        <p:spPr>
          <a:xfrm>
            <a:off x="5221960" y="-2"/>
            <a:ext cx="6970040" cy="6858002"/>
          </a:xfrm>
          <a:prstGeom prst="rect">
            <a:avLst/>
          </a:prstGeom>
        </p:spPr>
      </p:pic>
    </p:spTree>
    <p:extLst>
      <p:ext uri="{BB962C8B-B14F-4D97-AF65-F5344CB8AC3E}">
        <p14:creationId xmlns:p14="http://schemas.microsoft.com/office/powerpoint/2010/main" val="838431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5 - gradient 1">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000023D-E955-5182-3282-0810B76F4603}"/>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3" name="Picture Placeholder 42">
            <a:extLst>
              <a:ext uri="{FF2B5EF4-FFF2-40B4-BE49-F238E27FC236}">
                <a16:creationId xmlns:a16="http://schemas.microsoft.com/office/drawing/2014/main" id="{EC842FEB-95BB-4FB4-3FA3-1E474B85B1F9}"/>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77643678-0F5B-564C-A597-241F698EF6B4}" type="datetime1">
              <a:rPr lang="en-US" smtClean="0"/>
              <a:t>9/8/2025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a:p>
        </p:txBody>
      </p:sp>
      <p:sp>
        <p:nvSpPr>
          <p:cNvPr id="44" name="Title 43">
            <a:extLst>
              <a:ext uri="{FF2B5EF4-FFF2-40B4-BE49-F238E27FC236}">
                <a16:creationId xmlns:a16="http://schemas.microsoft.com/office/drawing/2014/main" id="{B01F0658-A406-0A81-8740-42D0296493A0}"/>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a:t>Click to edit </a:t>
            </a:r>
            <a:br>
              <a:rPr lang="en-US"/>
            </a:br>
            <a:r>
              <a:rPr lang="en-US"/>
              <a:t>divider title</a:t>
            </a:r>
          </a:p>
        </p:txBody>
      </p:sp>
    </p:spTree>
    <p:extLst>
      <p:ext uri="{BB962C8B-B14F-4D97-AF65-F5344CB8AC3E}">
        <p14:creationId xmlns:p14="http://schemas.microsoft.com/office/powerpoint/2010/main" val="202631416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5 - gradient 2">
    <p:bg>
      <p:bgRef idx="1001">
        <a:schemeClr val="bg1"/>
      </p:bgRef>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409E97D-0361-7DD7-5A21-A33316BCCCD6}"/>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77643678-0F5B-564C-A597-241F698EF6B4}" type="datetime1">
              <a:rPr lang="en-US" smtClean="0"/>
              <a:t>9/8/2025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a:p>
        </p:txBody>
      </p:sp>
      <p:sp>
        <p:nvSpPr>
          <p:cNvPr id="2" name="Picture Placeholder 1">
            <a:extLst>
              <a:ext uri="{FF2B5EF4-FFF2-40B4-BE49-F238E27FC236}">
                <a16:creationId xmlns:a16="http://schemas.microsoft.com/office/drawing/2014/main" id="{C783E89B-070C-A8F7-620B-402672D863BE}"/>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a:t>Click icon, drag, or paste to add picture</a:t>
            </a:r>
          </a:p>
        </p:txBody>
      </p:sp>
      <p:sp>
        <p:nvSpPr>
          <p:cNvPr id="3" name="Title 43">
            <a:extLst>
              <a:ext uri="{FF2B5EF4-FFF2-40B4-BE49-F238E27FC236}">
                <a16:creationId xmlns:a16="http://schemas.microsoft.com/office/drawing/2014/main" id="{6F701354-590A-2F87-01D8-E966A92E9AC2}"/>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a:t>Click to edit </a:t>
            </a:r>
            <a:br>
              <a:rPr lang="en-US"/>
            </a:br>
            <a:r>
              <a:rPr lang="en-US"/>
              <a:t>divider title</a:t>
            </a:r>
          </a:p>
        </p:txBody>
      </p:sp>
    </p:spTree>
    <p:extLst>
      <p:ext uri="{BB962C8B-B14F-4D97-AF65-F5344CB8AC3E}">
        <p14:creationId xmlns:p14="http://schemas.microsoft.com/office/powerpoint/2010/main" val="142995245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5 - gradient 3">
    <p:bg>
      <p:bgRef idx="1001">
        <a:schemeClr val="bg1"/>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4C4F196-D7A9-ED2E-C141-813614D36A3A}"/>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77643678-0F5B-564C-A597-241F698EF6B4}" type="datetime1">
              <a:rPr lang="en-US" smtClean="0"/>
              <a:t>9/8/2025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a:p>
        </p:txBody>
      </p:sp>
      <p:sp>
        <p:nvSpPr>
          <p:cNvPr id="2" name="Picture Placeholder 1">
            <a:extLst>
              <a:ext uri="{FF2B5EF4-FFF2-40B4-BE49-F238E27FC236}">
                <a16:creationId xmlns:a16="http://schemas.microsoft.com/office/drawing/2014/main" id="{4C31AD8D-BE37-52EE-F12C-2DD4458EFD1C}"/>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a:t>Click icon, drag, or paste to add picture</a:t>
            </a:r>
          </a:p>
        </p:txBody>
      </p:sp>
      <p:sp>
        <p:nvSpPr>
          <p:cNvPr id="3" name="Title 43">
            <a:extLst>
              <a:ext uri="{FF2B5EF4-FFF2-40B4-BE49-F238E27FC236}">
                <a16:creationId xmlns:a16="http://schemas.microsoft.com/office/drawing/2014/main" id="{142A0D92-C0EF-2935-ECF6-3D38467DA7E3}"/>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a:t>Click to edit </a:t>
            </a:r>
            <a:br>
              <a:rPr lang="en-US"/>
            </a:br>
            <a:r>
              <a:rPr lang="en-US"/>
              <a:t>divider title</a:t>
            </a:r>
          </a:p>
        </p:txBody>
      </p:sp>
    </p:spTree>
    <p:extLst>
      <p:ext uri="{BB962C8B-B14F-4D97-AF65-F5344CB8AC3E}">
        <p14:creationId xmlns:p14="http://schemas.microsoft.com/office/powerpoint/2010/main" val="316736071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TENT">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951966" y="2407183"/>
            <a:ext cx="10288073"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a:ln>
                  <a:noFill/>
                </a:ln>
                <a:solidFill>
                  <a:srgbClr val="FFFFFF"/>
                </a:solidFill>
                <a:effectLst/>
                <a:uLnTx/>
                <a:uFillTx/>
              </a:rPr>
              <a:t>CONTENT</a:t>
            </a:r>
            <a:endParaRPr kumimoji="0" lang="en-US" sz="7200" b="0" i="1"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984837384"/>
      </p:ext>
    </p:extLst>
  </p:cSld>
  <p:clrMapOvr>
    <a:overrideClrMapping bg1="dk1" tx1="lt1" bg2="dk2" tx2="lt2" accent1="accent1" accent2="accent2" accent3="accent3" accent4="accent4" accent5="accent5" accent6="accent6" hlink="hlink" folHlink="folHlink"/>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BB14CF30-9A72-6841-BB42-CFA3EC5EE1FA}" type="datetime1">
              <a:rPr lang="en-US" smtClean="0"/>
              <a:t>9/8/2025</a:t>
            </a:fld>
            <a:endParaRPr lang="en-US"/>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2024 Cognizant | Private</a:t>
            </a:r>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21541436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per head, sub head, footnote - Super head, sub head, footnot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2"/>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2"/>
                </a:solidFill>
              </a:defRPr>
            </a:lvl1pPr>
          </a:lstStyle>
          <a:p>
            <a:pPr lvl="0"/>
            <a:r>
              <a:rPr lang="en-US"/>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accent6">
                    <a:lumMod val="50000"/>
                  </a:schemeClr>
                </a:solidFill>
              </a:defRPr>
            </a:lvl1pPr>
          </a:lstStyle>
          <a:p>
            <a:pPr lvl="0"/>
            <a:r>
              <a:rPr lang="en-US"/>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B567F918-D731-F949-BFA2-99DC86212F53}" type="datetime1">
              <a:rPr lang="en-US" smtClean="0"/>
              <a:t>9/8/2025</a:t>
            </a:fld>
            <a:endParaRPr lang="en-US"/>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a:t>© 2024 Cognizant | Private</a:t>
            </a:r>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1092329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AE93934B-F4CE-AD9A-35D6-CC331792B5C3}"/>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a:t>Click to add title</a:t>
            </a:r>
          </a:p>
        </p:txBody>
      </p:sp>
      <p:sp>
        <p:nvSpPr>
          <p:cNvPr id="3" name="Date Placeholder 2">
            <a:extLst>
              <a:ext uri="{FF2B5EF4-FFF2-40B4-BE49-F238E27FC236}">
                <a16:creationId xmlns:a16="http://schemas.microsoft.com/office/drawing/2014/main" id="{84022F7E-4713-F54B-0D06-50B8F5080741}"/>
              </a:ext>
            </a:extLst>
          </p:cNvPr>
          <p:cNvSpPr>
            <a:spLocks noGrp="1"/>
          </p:cNvSpPr>
          <p:nvPr>
            <p:ph type="dt" sz="half" idx="10"/>
          </p:nvPr>
        </p:nvSpPr>
        <p:spPr/>
        <p:txBody>
          <a:bodyPr/>
          <a:lstStyle/>
          <a:p>
            <a:fld id="{CD6FB6BF-6617-D64D-B620-750DF5173AE2}" type="datetime1">
              <a:rPr lang="en-US" smtClean="0"/>
              <a:t>9/8/2025</a:t>
            </a:fld>
            <a:endParaRPr lang="en-US"/>
          </a:p>
        </p:txBody>
      </p:sp>
      <p:sp>
        <p:nvSpPr>
          <p:cNvPr id="7" name="Footer Placeholder 6">
            <a:extLst>
              <a:ext uri="{FF2B5EF4-FFF2-40B4-BE49-F238E27FC236}">
                <a16:creationId xmlns:a16="http://schemas.microsoft.com/office/drawing/2014/main" id="{E800DDDC-1A7E-DB83-3DF7-C1422F0007E3}"/>
              </a:ext>
            </a:extLst>
          </p:cNvPr>
          <p:cNvSpPr>
            <a:spLocks noGrp="1"/>
          </p:cNvSpPr>
          <p:nvPr>
            <p:ph type="ftr" sz="quarter" idx="11"/>
          </p:nvPr>
        </p:nvSpPr>
        <p:spPr/>
        <p:txBody>
          <a:bodyPr/>
          <a:lstStyle/>
          <a:p>
            <a:r>
              <a:rPr lang="en-US"/>
              <a:t>© 2024 Cognizant | Private</a:t>
            </a:r>
          </a:p>
        </p:txBody>
      </p:sp>
      <p:sp>
        <p:nvSpPr>
          <p:cNvPr id="8" name="Slide Number Placeholder 7">
            <a:extLst>
              <a:ext uri="{FF2B5EF4-FFF2-40B4-BE49-F238E27FC236}">
                <a16:creationId xmlns:a16="http://schemas.microsoft.com/office/drawing/2014/main" id="{ACBA0657-9DC2-4B9A-96F7-59E8C05D92C8}"/>
              </a:ext>
            </a:extLst>
          </p:cNvPr>
          <p:cNvSpPr>
            <a:spLocks noGrp="1"/>
          </p:cNvSpPr>
          <p:nvPr>
            <p:ph type="sldNum" sz="quarter" idx="12"/>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847110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8D0CC1A4-EC1E-954F-93E3-20FAE017D170}" type="datetime1">
              <a:rPr lang="en-US" smtClean="0"/>
              <a:t>9/8/2025</a:t>
            </a:fld>
            <a:endParaRPr lang="en-US"/>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a:t>© 2024 Cognizant | Private</a:t>
            </a:r>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41404100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199" y="1447800"/>
            <a:ext cx="5212080"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lvl1pPr marL="0" indent="0">
              <a:buNone/>
              <a:defRPr/>
            </a:lvl1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2C2AF87E-BB6C-C34C-94E2-85566BBDC140}" type="datetime1">
              <a:rPr lang="en-US" smtClean="0"/>
              <a:t>9/8/2025</a:t>
            </a:fld>
            <a:endParaRPr lang="en-US"/>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a:t>© 2024 Cognizant | Private</a:t>
            </a:r>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9334579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4th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a:t>Click to add content</a:t>
            </a:r>
          </a:p>
          <a:p>
            <a:pPr lvl="1"/>
            <a:r>
              <a:rPr lang="en-US"/>
              <a:t>2nd level</a:t>
            </a:r>
          </a:p>
          <a:p>
            <a:pPr lvl="2"/>
            <a:r>
              <a:rPr lang="en-US"/>
              <a:t>3rd level text</a:t>
            </a:r>
          </a:p>
          <a:p>
            <a:pPr lvl="3"/>
            <a:r>
              <a:rPr lang="en-US"/>
              <a:t>4th level text</a:t>
            </a:r>
          </a:p>
          <a:p>
            <a:pPr lvl="4"/>
            <a:r>
              <a:rPr lang="en-US"/>
              <a:t>4th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4th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BBF0144B-5F91-4D45-8592-3540D443DD15}" type="datetime1">
              <a:rPr lang="en-US" smtClean="0"/>
              <a:t>9/8/2025</a:t>
            </a:fld>
            <a:endParaRPr lang="en-US"/>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a:t>© 2024 Cognizant | Private</a:t>
            </a:r>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822441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2">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hasCustomPrompt="1"/>
          </p:nvPr>
        </p:nvSpPr>
        <p:spPr>
          <a:xfrm>
            <a:off x="1005840" y="2431804"/>
            <a:ext cx="8712200" cy="997196"/>
          </a:xfrm>
        </p:spPr>
        <p:txBody>
          <a:bodyPr anchor="b">
            <a:spAutoFit/>
          </a:bodyPr>
          <a:lstStyle>
            <a:lvl1pPr algn="l">
              <a:defRPr sz="3600" b="1">
                <a:solidFill>
                  <a:schemeClr val="tx2"/>
                </a:solidFill>
              </a:defRPr>
            </a:lvl1pPr>
          </a:lstStyle>
          <a:p>
            <a:r>
              <a:rPr lang="en-US"/>
              <a:t>Click to add extra long presentation </a:t>
            </a:r>
            <a:br>
              <a:rPr lang="en-US"/>
            </a:br>
            <a:r>
              <a:rPr lang="en-US"/>
              <a:t>title Arial 36pt bold</a:t>
            </a:r>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hasCustomPrompt="1"/>
          </p:nvPr>
        </p:nvSpPr>
        <p:spPr>
          <a:xfrm>
            <a:off x="1005840" y="3885739"/>
            <a:ext cx="8712200" cy="276999"/>
          </a:xfrm>
          <a:prstGeom prst="rect">
            <a:avLst/>
          </a:prstGeom>
        </p:spPr>
        <p:txBody>
          <a:bodyPr wrap="square" lIns="0" tIns="0" rIns="0" bIns="0">
            <a:spAutoFit/>
          </a:bodyPr>
          <a:lstStyle>
            <a:lvl1pPr marL="0" indent="0" algn="l">
              <a:lnSpc>
                <a:spcPct val="90000"/>
              </a:lnSpc>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005840" y="5221922"/>
            <a:ext cx="4023360" cy="187359"/>
          </a:xfrm>
          <a:prstGeom prst="rect">
            <a:avLst/>
          </a:prstGeom>
        </p:spPr>
        <p:txBody>
          <a:bodyPr wrap="none">
            <a:spAutoFit/>
          </a:bodyPr>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a:t>Click to add date</a:t>
            </a:r>
          </a:p>
        </p:txBody>
      </p:sp>
      <p:pic>
        <p:nvPicPr>
          <p:cNvPr id="2" name="Cognizant Logo_rgb_rev_2023">
            <a:extLst>
              <a:ext uri="{FF2B5EF4-FFF2-40B4-BE49-F238E27FC236}">
                <a16:creationId xmlns:a16="http://schemas.microsoft.com/office/drawing/2014/main" id="{A289B6B7-484E-820F-55A6-B545B1D7FE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invGray">
          <a:xfrm>
            <a:off x="376990" y="1095300"/>
            <a:ext cx="2624328" cy="460654"/>
          </a:xfrm>
          <a:prstGeom prst="rect">
            <a:avLst/>
          </a:prstGeom>
        </p:spPr>
      </p:pic>
      <p:sp>
        <p:nvSpPr>
          <p:cNvPr id="5" name="Date Placeholder 4">
            <a:extLst>
              <a:ext uri="{FF2B5EF4-FFF2-40B4-BE49-F238E27FC236}">
                <a16:creationId xmlns:a16="http://schemas.microsoft.com/office/drawing/2014/main" id="{7ED7D619-D61B-E60B-63C9-B090CABB0105}"/>
              </a:ext>
            </a:extLst>
          </p:cNvPr>
          <p:cNvSpPr>
            <a:spLocks noGrp="1"/>
          </p:cNvSpPr>
          <p:nvPr>
            <p:ph type="dt" sz="half" idx="13"/>
          </p:nvPr>
        </p:nvSpPr>
        <p:spPr/>
        <p:txBody>
          <a:bodyPr/>
          <a:lstStyle/>
          <a:p>
            <a:fld id="{8A7A8D7F-117B-444E-ACF4-1566747F9641}" type="datetime1">
              <a:rPr lang="en-US" smtClean="0"/>
              <a:t>9/8/2025</a:t>
            </a:fld>
            <a:endParaRPr lang="en-US"/>
          </a:p>
        </p:txBody>
      </p:sp>
      <p:sp>
        <p:nvSpPr>
          <p:cNvPr id="6" name="Footer Placeholder 5">
            <a:extLst>
              <a:ext uri="{FF2B5EF4-FFF2-40B4-BE49-F238E27FC236}">
                <a16:creationId xmlns:a16="http://schemas.microsoft.com/office/drawing/2014/main" id="{70F51BFC-5EC2-9CD1-7F12-40FA9671C977}"/>
              </a:ext>
            </a:extLst>
          </p:cNvPr>
          <p:cNvSpPr>
            <a:spLocks noGrp="1"/>
          </p:cNvSpPr>
          <p:nvPr>
            <p:ph type="ftr" sz="quarter" idx="14"/>
          </p:nvPr>
        </p:nvSpPr>
        <p:spPr>
          <a:xfrm>
            <a:off x="1005840" y="6400800"/>
            <a:ext cx="1371600" cy="228600"/>
          </a:xfrm>
        </p:spPr>
        <p:txBody>
          <a:bodyPr/>
          <a:lstStyle/>
          <a:p>
            <a:r>
              <a:rPr lang="en-US"/>
              <a:t>© 2024 Cognizant | Private</a:t>
            </a:r>
          </a:p>
        </p:txBody>
      </p:sp>
      <p:sp>
        <p:nvSpPr>
          <p:cNvPr id="7" name="Slide Number Placeholder 6">
            <a:extLst>
              <a:ext uri="{FF2B5EF4-FFF2-40B4-BE49-F238E27FC236}">
                <a16:creationId xmlns:a16="http://schemas.microsoft.com/office/drawing/2014/main" id="{5A2E8399-6911-0E44-17E5-8C2D8297AA27}"/>
              </a:ext>
            </a:extLst>
          </p:cNvPr>
          <p:cNvSpPr>
            <a:spLocks noGrp="1"/>
          </p:cNvSpPr>
          <p:nvPr>
            <p:ph type="sldNum" sz="quarter" idx="15"/>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19631327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00A4357C-AC8D-DC4C-9095-09E2CD5356C5}" type="datetime1">
              <a:rPr lang="en-US" smtClean="0"/>
              <a:t>9/8/2025</a:t>
            </a:fld>
            <a:endParaRPr lang="en-US"/>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2024 Cognizant | Private</a:t>
            </a:r>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2"/>
                </a:solidFill>
              </a:defRPr>
            </a:lvl1pPr>
          </a:lstStyle>
          <a:p>
            <a:pPr lvl="0"/>
            <a:r>
              <a:rPr lang="en-US"/>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2"/>
                </a:solidFill>
              </a:defRPr>
            </a:lvl1pPr>
          </a:lstStyle>
          <a:p>
            <a:pPr lvl="0"/>
            <a:r>
              <a:rPr lang="en-US"/>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2"/>
                </a:solidFill>
              </a:defRPr>
            </a:lvl1pPr>
          </a:lstStyle>
          <a:p>
            <a:pPr lvl="0"/>
            <a:r>
              <a:rPr lang="en-US"/>
              <a:t>Subtitle here</a:t>
            </a:r>
          </a:p>
        </p:txBody>
      </p:sp>
      <p:cxnSp>
        <p:nvCxnSpPr>
          <p:cNvPr id="5" name="Straight Connector 4">
            <a:extLst>
              <a:ext uri="{FF2B5EF4-FFF2-40B4-BE49-F238E27FC236}">
                <a16:creationId xmlns:a16="http://schemas.microsoft.com/office/drawing/2014/main" id="{429A3035-2EDB-6331-792C-C204BF38F6AC}"/>
              </a:ext>
            </a:extLst>
          </p:cNvPr>
          <p:cNvCxnSpPr>
            <a:cxnSpLocks/>
          </p:cNvCxnSpPr>
          <p:nvPr/>
        </p:nvCxnSpPr>
        <p:spPr>
          <a:xfrm>
            <a:off x="452438" y="1342781"/>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6E72534-59BF-D450-E5D9-32D085C7E6D9}"/>
              </a:ext>
            </a:extLst>
          </p:cNvPr>
          <p:cNvCxnSpPr>
            <a:cxnSpLocks/>
          </p:cNvCxnSpPr>
          <p:nvPr/>
        </p:nvCxnSpPr>
        <p:spPr>
          <a:xfrm>
            <a:off x="3962400" y="1342781"/>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774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0"/>
            <a:ext cx="5212080" cy="4571999"/>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93B28A36-1925-7444-A23C-A0E414D27D50}" type="datetime1">
              <a:rPr lang="en-US" smtClean="0"/>
              <a:t>9/8/2025</a:t>
            </a:fld>
            <a:endParaRPr lang="en-US"/>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a:p>
        </p:txBody>
      </p:sp>
      <p:cxnSp>
        <p:nvCxnSpPr>
          <p:cNvPr id="6" name="Straight Connector 5">
            <a:extLst>
              <a:ext uri="{FF2B5EF4-FFF2-40B4-BE49-F238E27FC236}">
                <a16:creationId xmlns:a16="http://schemas.microsoft.com/office/drawing/2014/main" id="{124E5F2F-71BE-F7DA-234E-403E9123E2E3}"/>
              </a:ext>
            </a:extLst>
          </p:cNvPr>
          <p:cNvCxnSpPr>
            <a:cxnSpLocks/>
          </p:cNvCxnSpPr>
          <p:nvPr/>
        </p:nvCxnSpPr>
        <p:spPr>
          <a:xfrm>
            <a:off x="6096000" y="1444750"/>
            <a:ext cx="0" cy="457199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2424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29184"/>
          </a:xfrm>
        </p:spPr>
        <p:txBody>
          <a:bodyPr anchor="t"/>
          <a:lstStyle>
            <a:lvl1pPr>
              <a:defRPr sz="2400"/>
            </a:lvl1pPr>
          </a:lstStyle>
          <a:p>
            <a:r>
              <a:rPr lang="en-US"/>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F201B2EF-4305-1641-9FC3-B27A37707FB8}" type="datetime1">
              <a:rPr lang="en-US" smtClean="0"/>
              <a:t>9/8/2025</a:t>
            </a:fld>
            <a:endParaRPr lang="en-US"/>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30013306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7F9FA7AC-0CA4-A94F-B9AD-913C6E27D52C}" type="datetime1">
              <a:rPr lang="en-US" smtClean="0"/>
              <a:t>9/8/2025</a:t>
            </a:fld>
            <a:endParaRPr lang="en-US"/>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3525052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atement - light">
    <p:bg>
      <p:bgRef idx="1001">
        <a:schemeClr val="bg2"/>
      </p:bgRef>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2"/>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a:t>Click to edit statement or quote </a:t>
            </a:r>
            <a:br>
              <a:rPr lang="en-US"/>
            </a:br>
            <a:r>
              <a:rPr lang="en-US"/>
              <a:t>in Arial 36pt bold</a:t>
            </a:r>
          </a:p>
        </p:txBody>
      </p:sp>
      <p:sp>
        <p:nvSpPr>
          <p:cNvPr id="4" name="Date Placeholder 3">
            <a:extLst>
              <a:ext uri="{FF2B5EF4-FFF2-40B4-BE49-F238E27FC236}">
                <a16:creationId xmlns:a16="http://schemas.microsoft.com/office/drawing/2014/main" id="{A90C7F1F-725F-1A52-1D97-F08B00EAAD97}"/>
              </a:ext>
            </a:extLst>
          </p:cNvPr>
          <p:cNvSpPr>
            <a:spLocks noGrp="1"/>
          </p:cNvSpPr>
          <p:nvPr>
            <p:ph type="dt" sz="half" idx="14"/>
          </p:nvPr>
        </p:nvSpPr>
        <p:spPr/>
        <p:txBody>
          <a:bodyPr/>
          <a:lstStyle/>
          <a:p>
            <a:fld id="{C7A24A1D-F3BF-1A41-B122-C74AA003EAC6}" type="datetime1">
              <a:rPr lang="en-US" smtClean="0"/>
              <a:t>9/8/2025</a:t>
            </a:fld>
            <a:endParaRPr lang="en-US"/>
          </a:p>
        </p:txBody>
      </p:sp>
      <p:sp>
        <p:nvSpPr>
          <p:cNvPr id="7" name="Footer Placeholder 6">
            <a:extLst>
              <a:ext uri="{FF2B5EF4-FFF2-40B4-BE49-F238E27FC236}">
                <a16:creationId xmlns:a16="http://schemas.microsoft.com/office/drawing/2014/main" id="{D50B4EFF-B670-387B-EBF2-318801CE65AB}"/>
              </a:ext>
            </a:extLst>
          </p:cNvPr>
          <p:cNvSpPr>
            <a:spLocks noGrp="1"/>
          </p:cNvSpPr>
          <p:nvPr>
            <p:ph type="ftr" sz="quarter" idx="15"/>
          </p:nvPr>
        </p:nvSpPr>
        <p:spPr/>
        <p:txBody>
          <a:bodyPr/>
          <a:lstStyle/>
          <a:p>
            <a:r>
              <a:rPr lang="en-US"/>
              <a:t>© 2024 Cognizant | Private</a:t>
            </a:r>
          </a:p>
        </p:txBody>
      </p:sp>
      <p:sp>
        <p:nvSpPr>
          <p:cNvPr id="8" name="Slide Number Placeholder 7">
            <a:extLst>
              <a:ext uri="{FF2B5EF4-FFF2-40B4-BE49-F238E27FC236}">
                <a16:creationId xmlns:a16="http://schemas.microsoft.com/office/drawing/2014/main" id="{B54DEEBD-7FD8-B1BF-8875-FF2A60284D39}"/>
              </a:ext>
            </a:extLst>
          </p:cNvPr>
          <p:cNvSpPr>
            <a:spLocks noGrp="1"/>
          </p:cNvSpPr>
          <p:nvPr>
            <p:ph type="sldNum" sz="quarter" idx="16"/>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27264736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4216400" cy="6858000"/>
          </a:xfrm>
          <a:solidFill>
            <a:srgbClr val="ECECEB"/>
          </a:solidFill>
        </p:spPr>
        <p:txBody>
          <a:bodyPr bIns="914400" anchor="ctr">
            <a:normAutofit/>
          </a:bodyPr>
          <a:lstStyle>
            <a:lvl1pPr marL="0" indent="0" algn="ctr">
              <a:buNone/>
              <a:defRPr sz="1200">
                <a:solidFill>
                  <a:schemeClr val="tx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FAFDDD03-639A-8D4E-860C-2002B6D03365}" type="datetime1">
              <a:rPr lang="en-US" smtClean="0"/>
              <a:pPr/>
              <a:t>9/8/2025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a:t>Client logo</a:t>
            </a:r>
            <a:br>
              <a:rPr lang="en-US"/>
            </a:br>
            <a:r>
              <a:rPr lang="en-US"/>
              <a:t>(crop: fit to make sure </a:t>
            </a:r>
            <a:br>
              <a:rPr lang="en-US"/>
            </a:br>
            <a:r>
              <a:rPr lang="en-US"/>
              <a:t>entire logo is visible)</a:t>
            </a:r>
          </a:p>
        </p:txBody>
      </p:sp>
    </p:spTree>
    <p:extLst>
      <p:ext uri="{BB962C8B-B14F-4D97-AF65-F5344CB8AC3E}">
        <p14:creationId xmlns:p14="http://schemas.microsoft.com/office/powerpoint/2010/main" val="24429341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light - no imag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73A3D6-80E4-AC3E-7815-5FDC789342D0}"/>
              </a:ext>
            </a:extLst>
          </p:cNvPr>
          <p:cNvSpPr/>
          <p:nvPr userDrawn="1"/>
        </p:nvSpPr>
        <p:spPr>
          <a:xfrm>
            <a:off x="0" y="0"/>
            <a:ext cx="42164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bg1"/>
                </a:solidFill>
              </a:defRPr>
            </a:lvl1pPr>
          </a:lstStyle>
          <a:p>
            <a:fld id="{FAFDDD03-639A-8D4E-860C-2002B6D03365}" type="datetime1">
              <a:rPr lang="en-US" smtClean="0"/>
              <a:pPr/>
              <a:t>9/8/2025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bg1"/>
                </a:solidFill>
              </a:defRPr>
            </a:lvl1p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bg1"/>
                </a:solidFill>
              </a:defRPr>
            </a:lvl1pPr>
          </a:lstStyle>
          <a:p>
            <a:fld id="{38826FC0-333C-E549-9FA3-0EE43DF298A3}" type="slidenum">
              <a:rPr lang="en-US" smtClean="0"/>
              <a:pPr/>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a:t>Client logo</a:t>
            </a:r>
            <a:br>
              <a:rPr lang="en-US"/>
            </a:br>
            <a:r>
              <a:rPr lang="en-US"/>
              <a:t>(crop: fit to make sure </a:t>
            </a:r>
            <a:br>
              <a:rPr lang="en-US"/>
            </a:br>
            <a:r>
              <a:rPr lang="en-US"/>
              <a:t>entire logo is visible)</a:t>
            </a:r>
          </a:p>
        </p:txBody>
      </p:sp>
    </p:spTree>
    <p:extLst>
      <p:ext uri="{BB962C8B-B14F-4D97-AF65-F5344CB8AC3E}">
        <p14:creationId xmlns:p14="http://schemas.microsoft.com/office/powerpoint/2010/main" val="162581653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ARK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775811" y="1385364"/>
            <a:ext cx="10640378" cy="4087273"/>
          </a:xfrm>
          <a:prstGeom prst="rect">
            <a:avLst/>
          </a:prstGeom>
          <a:noFill/>
        </p:spPr>
        <p:txBody>
          <a:bodyPr wrap="squar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a:ln>
                  <a:noFill/>
                </a:ln>
                <a:solidFill>
                  <a:srgbClr val="FFFFFF"/>
                </a:solidFill>
                <a:effectLst/>
                <a:uLnTx/>
                <a:uFillTx/>
              </a:rPr>
              <a:t>DARK LAYOUTS</a:t>
            </a:r>
            <a:endParaRPr kumimoji="0" lang="en-US" sz="7200" b="0" i="1"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2891603830"/>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and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a:t>Click to add content</a:t>
            </a:r>
          </a:p>
          <a:p>
            <a:pPr lvl="1"/>
            <a:r>
              <a:rPr lang="en-US"/>
              <a:t>2nd level</a:t>
            </a:r>
          </a:p>
          <a:p>
            <a:pPr lvl="2"/>
            <a:r>
              <a:rPr lang="en-US"/>
              <a:t>3rd level text</a:t>
            </a:r>
          </a:p>
          <a:p>
            <a:pPr lvl="3"/>
            <a:r>
              <a:rPr lang="en-US"/>
              <a:t>4th level text</a:t>
            </a:r>
          </a:p>
          <a:p>
            <a:pPr lvl="4"/>
            <a:r>
              <a:rPr lang="en-US"/>
              <a:t>5th level text</a:t>
            </a:r>
          </a:p>
        </p:txBody>
      </p:sp>
      <p:sp>
        <p:nvSpPr>
          <p:cNvPr id="9" name="Date Placeholder 8">
            <a:extLst>
              <a:ext uri="{FF2B5EF4-FFF2-40B4-BE49-F238E27FC236}">
                <a16:creationId xmlns:a16="http://schemas.microsoft.com/office/drawing/2014/main" id="{F383D916-FBF7-8EA7-4311-2FD3E10E8254}"/>
              </a:ext>
            </a:extLst>
          </p:cNvPr>
          <p:cNvSpPr>
            <a:spLocks noGrp="1"/>
          </p:cNvSpPr>
          <p:nvPr>
            <p:ph type="dt" sz="half" idx="10"/>
          </p:nvPr>
        </p:nvSpPr>
        <p:spPr/>
        <p:txBody>
          <a:bodyPr/>
          <a:lstStyle/>
          <a:p>
            <a:fld id="{62B992DF-0A30-4346-A305-F697A2247CA4}" type="datetime1">
              <a:rPr lang="en-US" smtClean="0"/>
              <a:t>9/8/2025</a:t>
            </a:fld>
            <a:endParaRPr lang="en-US"/>
          </a:p>
        </p:txBody>
      </p:sp>
      <p:sp>
        <p:nvSpPr>
          <p:cNvPr id="10" name="Footer Placeholder 9">
            <a:extLst>
              <a:ext uri="{FF2B5EF4-FFF2-40B4-BE49-F238E27FC236}">
                <a16:creationId xmlns:a16="http://schemas.microsoft.com/office/drawing/2014/main" id="{69D40ACC-00F3-03AD-3DB1-6487497FA161}"/>
              </a:ext>
            </a:extLst>
          </p:cNvPr>
          <p:cNvSpPr>
            <a:spLocks noGrp="1"/>
          </p:cNvSpPr>
          <p:nvPr>
            <p:ph type="ftr" sz="quarter" idx="11"/>
          </p:nvPr>
        </p:nvSpPr>
        <p:spPr/>
        <p:txBody>
          <a:bodyPr/>
          <a:lstStyle/>
          <a:p>
            <a:r>
              <a:rPr lang="en-US"/>
              <a:t>© 2024 Cognizant | Private</a:t>
            </a:r>
          </a:p>
        </p:txBody>
      </p:sp>
      <p:sp>
        <p:nvSpPr>
          <p:cNvPr id="11" name="Slide Number Placeholder 10">
            <a:extLst>
              <a:ext uri="{FF2B5EF4-FFF2-40B4-BE49-F238E27FC236}">
                <a16:creationId xmlns:a16="http://schemas.microsoft.com/office/drawing/2014/main" id="{1DA0B9D4-7BD8-9FB8-A351-972423D1D772}"/>
              </a:ext>
            </a:extLst>
          </p:cNvPr>
          <p:cNvSpPr>
            <a:spLocks noGrp="1"/>
          </p:cNvSpPr>
          <p:nvPr>
            <p:ph type="sldNum" sz="quarter" idx="12"/>
          </p:nvPr>
        </p:nvSpPr>
        <p:spPr/>
        <p:txBody>
          <a:bodyPr/>
          <a:lstStyle/>
          <a:p>
            <a:fld id="{38826FC0-333C-E549-9FA3-0EE43DF298A3}" type="slidenum">
              <a:rPr lang="en-US" smtClean="0"/>
              <a:pPr/>
              <a:t>‹#›</a:t>
            </a:fld>
            <a:endParaRPr lang="en-US"/>
          </a:p>
        </p:txBody>
      </p:sp>
      <p:pic>
        <p:nvPicPr>
          <p:cNvPr id="4" name="Cognizant Logo_rgb_rev_2023" descr="Cognizant logo reversed, SVG format">
            <a:extLst>
              <a:ext uri="{FF2B5EF4-FFF2-40B4-BE49-F238E27FC236}">
                <a16:creationId xmlns:a16="http://schemas.microsoft.com/office/drawing/2014/main" id="{4B5E7FE8-4FC7-F632-45F7-2C76947D72E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111587575"/>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uper head, sub head, footnote - Super head, sub head, footnote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3"/>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3"/>
                </a:solidFill>
              </a:defRPr>
            </a:lvl1pPr>
          </a:lstStyle>
          <a:p>
            <a:pPr lvl="0"/>
            <a:r>
              <a:rPr lang="en-US"/>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tx1"/>
                </a:solidFill>
              </a:defRPr>
            </a:lvl1pPr>
          </a:lstStyle>
          <a:p>
            <a:pPr lvl="0"/>
            <a:r>
              <a:rPr lang="en-US"/>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F038E6F7-2112-7146-A379-7AD5AE1DBC42}" type="datetime1">
              <a:rPr lang="en-US" smtClean="0"/>
              <a:t>9/8/2025</a:t>
            </a:fld>
            <a:endParaRPr lang="en-US"/>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a:t>© 2024 Cognizant | Private</a:t>
            </a:r>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a:p>
        </p:txBody>
      </p:sp>
      <p:pic>
        <p:nvPicPr>
          <p:cNvPr id="6" name="Cognizant Logo_rgb_rev_2023" descr="Cognizant logo reversed, SVG format">
            <a:extLst>
              <a:ext uri="{FF2B5EF4-FFF2-40B4-BE49-F238E27FC236}">
                <a16:creationId xmlns:a16="http://schemas.microsoft.com/office/drawing/2014/main" id="{C70855FD-B5E6-9D52-1158-1AC41AE89C9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62044694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 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1" y="2930402"/>
            <a:ext cx="4754880" cy="997196"/>
          </a:xfrm>
        </p:spPr>
        <p:txBody>
          <a:bodyPr anchor="ctr"/>
          <a:lstStyle>
            <a:lvl1pPr algn="l">
              <a:defRPr sz="3600"/>
            </a:lvl1pPr>
          </a:lstStyle>
          <a:p>
            <a:r>
              <a:rPr lang="en-US"/>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a:t>Click to add content</a:t>
            </a:r>
          </a:p>
          <a:p>
            <a:pPr lvl="1"/>
            <a:r>
              <a:rPr lang="en-US"/>
              <a:t>2nd level text</a:t>
            </a:r>
          </a:p>
          <a:p>
            <a:pPr lvl="2"/>
            <a:r>
              <a:rPr lang="en-US"/>
              <a:t>3rd level text</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4" name="Date Placeholder 3">
            <a:extLst>
              <a:ext uri="{FF2B5EF4-FFF2-40B4-BE49-F238E27FC236}">
                <a16:creationId xmlns:a16="http://schemas.microsoft.com/office/drawing/2014/main" id="{31347B8F-702B-F8D2-3BCF-E1C9AEB86CEC}"/>
              </a:ext>
            </a:extLst>
          </p:cNvPr>
          <p:cNvSpPr>
            <a:spLocks noGrp="1"/>
          </p:cNvSpPr>
          <p:nvPr>
            <p:ph type="dt" sz="half" idx="10"/>
          </p:nvPr>
        </p:nvSpPr>
        <p:spPr/>
        <p:txBody>
          <a:bodyPr/>
          <a:lstStyle/>
          <a:p>
            <a:fld id="{CCE15D93-701F-AD45-BF63-B5231D171A5D}" type="datetime1">
              <a:rPr lang="en-US" smtClean="0"/>
              <a:t>9/8/2025</a:t>
            </a:fld>
            <a:endParaRPr lang="en-US"/>
          </a:p>
        </p:txBody>
      </p:sp>
      <p:sp>
        <p:nvSpPr>
          <p:cNvPr id="8" name="Footer Placeholder 7">
            <a:extLst>
              <a:ext uri="{FF2B5EF4-FFF2-40B4-BE49-F238E27FC236}">
                <a16:creationId xmlns:a16="http://schemas.microsoft.com/office/drawing/2014/main" id="{2D295671-87C9-E086-9979-83CE71CF0FF1}"/>
              </a:ext>
            </a:extLst>
          </p:cNvPr>
          <p:cNvSpPr>
            <a:spLocks noGrp="1"/>
          </p:cNvSpPr>
          <p:nvPr>
            <p:ph type="ftr" sz="quarter" idx="11"/>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D3DF2403-9115-12D2-6006-6F820363A79D}"/>
              </a:ext>
            </a:extLst>
          </p:cNvPr>
          <p:cNvSpPr>
            <a:spLocks noGrp="1"/>
          </p:cNvSpPr>
          <p:nvPr>
            <p:ph type="sldNum" sz="quarter" idx="12"/>
          </p:nvPr>
        </p:nvSpPr>
        <p:spPr/>
        <p:txBody>
          <a:bodyPr/>
          <a:lstStyle/>
          <a:p>
            <a:fld id="{38826FC0-333C-E549-9FA3-0EE43DF298A3}" type="slidenum">
              <a:rPr lang="en-US" smtClean="0"/>
              <a:pPr/>
              <a:t>‹#›</a:t>
            </a:fld>
            <a:endParaRPr lang="en-US"/>
          </a:p>
        </p:txBody>
      </p:sp>
      <p:cxnSp>
        <p:nvCxnSpPr>
          <p:cNvPr id="5" name="Straight Connector 4">
            <a:extLst>
              <a:ext uri="{FF2B5EF4-FFF2-40B4-BE49-F238E27FC236}">
                <a16:creationId xmlns:a16="http://schemas.microsoft.com/office/drawing/2014/main" id="{46BFA7A6-B1A7-45E7-3AC5-3E0FB62C8ACD}"/>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722089"/>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Title only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a:t>Click to add title</a:t>
            </a:r>
          </a:p>
        </p:txBody>
      </p:sp>
      <p:sp>
        <p:nvSpPr>
          <p:cNvPr id="8" name="Date Placeholder 7">
            <a:extLst>
              <a:ext uri="{FF2B5EF4-FFF2-40B4-BE49-F238E27FC236}">
                <a16:creationId xmlns:a16="http://schemas.microsoft.com/office/drawing/2014/main" id="{D1C004D1-9C96-9E3A-B3CF-E648F1817884}"/>
              </a:ext>
            </a:extLst>
          </p:cNvPr>
          <p:cNvSpPr>
            <a:spLocks noGrp="1"/>
          </p:cNvSpPr>
          <p:nvPr>
            <p:ph type="dt" sz="half" idx="10"/>
          </p:nvPr>
        </p:nvSpPr>
        <p:spPr/>
        <p:txBody>
          <a:bodyPr/>
          <a:lstStyle/>
          <a:p>
            <a:fld id="{95A8BB47-FFEE-CC40-B60B-C46D6D449673}" type="datetime1">
              <a:rPr lang="en-US" smtClean="0"/>
              <a:t>9/8/2025</a:t>
            </a:fld>
            <a:endParaRPr lang="en-US"/>
          </a:p>
        </p:txBody>
      </p:sp>
      <p:sp>
        <p:nvSpPr>
          <p:cNvPr id="9" name="Footer Placeholder 8">
            <a:extLst>
              <a:ext uri="{FF2B5EF4-FFF2-40B4-BE49-F238E27FC236}">
                <a16:creationId xmlns:a16="http://schemas.microsoft.com/office/drawing/2014/main" id="{C8F63855-627B-94BE-7770-B3F2F8F1DAD6}"/>
              </a:ext>
            </a:extLst>
          </p:cNvPr>
          <p:cNvSpPr>
            <a:spLocks noGrp="1"/>
          </p:cNvSpPr>
          <p:nvPr>
            <p:ph type="ftr" sz="quarter" idx="11"/>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64918DA7-E1E1-1CFE-6E02-09FE2AA2F07F}"/>
              </a:ext>
            </a:extLst>
          </p:cNvPr>
          <p:cNvSpPr>
            <a:spLocks noGrp="1"/>
          </p:cNvSpPr>
          <p:nvPr>
            <p:ph type="sldNum" sz="quarter" idx="12"/>
          </p:nvPr>
        </p:nvSpPr>
        <p:spPr/>
        <p:txBody>
          <a:bodyPr/>
          <a:lstStyle/>
          <a:p>
            <a:fld id="{38826FC0-333C-E549-9FA3-0EE43DF298A3}" type="slidenum">
              <a:rPr lang="en-US" smtClean="0"/>
              <a:pPr/>
              <a:t>‹#›</a:t>
            </a:fld>
            <a:endParaRPr lang="en-US"/>
          </a:p>
        </p:txBody>
      </p:sp>
      <p:pic>
        <p:nvPicPr>
          <p:cNvPr id="3" name="Cognizant Logo_rgb_rev_2023" descr="Cognizant logo reversed, SVG format">
            <a:extLst>
              <a:ext uri="{FF2B5EF4-FFF2-40B4-BE49-F238E27FC236}">
                <a16:creationId xmlns:a16="http://schemas.microsoft.com/office/drawing/2014/main" id="{1865DD6A-9801-0CE0-F36F-8F4DEED91B5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90993053"/>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 dark">
    <p:bg>
      <p:bgRef idx="1001">
        <a:schemeClr val="bg1"/>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lstStyle>
            <a:lvl1pPr>
              <a:defRPr sz="1400">
                <a:solidFill>
                  <a:schemeClr val="bg1"/>
                </a:solidFill>
              </a:defRPr>
            </a:lvl1pPr>
          </a:lstStyle>
          <a:p>
            <a:r>
              <a:rPr lang="en-US"/>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8D0CC1A4-EC1E-954F-93E3-20FAE017D170}" type="datetime1">
              <a:rPr lang="en-US" smtClean="0"/>
              <a:t>9/8/2025</a:t>
            </a:fld>
            <a:endParaRPr lang="en-US"/>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a:t>© 2024 Cognizant | Private</a:t>
            </a:r>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a:p>
        </p:txBody>
      </p:sp>
      <p:pic>
        <p:nvPicPr>
          <p:cNvPr id="4" name="Cognizant Logo_rgb_rev_2023" descr="Cognizant logo reversed, SVG format">
            <a:extLst>
              <a:ext uri="{FF2B5EF4-FFF2-40B4-BE49-F238E27FC236}">
                <a16:creationId xmlns:a16="http://schemas.microsoft.com/office/drawing/2014/main" id="{7AA2A524-4E5C-74AD-0443-AB46C71C496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794437884"/>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7800"/>
            <a:ext cx="5212076"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p>
            <a:pPr lvl="0"/>
            <a:r>
              <a:rPr lang="en-US"/>
              <a:t>Click to add content</a:t>
            </a:r>
          </a:p>
          <a:p>
            <a:pPr lvl="1"/>
            <a:r>
              <a:rPr lang="en-US"/>
              <a:t>2nd level text</a:t>
            </a:r>
          </a:p>
          <a:p>
            <a:pPr lvl="2"/>
            <a:r>
              <a:rPr lang="en-US"/>
              <a:t>3rd level text</a:t>
            </a:r>
          </a:p>
          <a:p>
            <a:pPr lvl="3"/>
            <a:r>
              <a:rPr lang="en-US"/>
              <a:t>4th level</a:t>
            </a:r>
          </a:p>
          <a:p>
            <a:pPr lvl="4"/>
            <a:r>
              <a:rPr lang="en-US"/>
              <a:t>Fifth level</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9D58F847-15B5-FC42-B011-59EA55B0831B}" type="datetime1">
              <a:rPr lang="en-US" smtClean="0"/>
              <a:t>9/8/2025</a:t>
            </a:fld>
            <a:endParaRPr lang="en-US"/>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a:t>© 2024 Cognizant | Private</a:t>
            </a:r>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a:p>
        </p:txBody>
      </p:sp>
      <p:pic>
        <p:nvPicPr>
          <p:cNvPr id="7" name="Cognizant Logo_rgb_rev_2023" descr="Cognizant logo reversed, SVG format">
            <a:extLst>
              <a:ext uri="{FF2B5EF4-FFF2-40B4-BE49-F238E27FC236}">
                <a16:creationId xmlns:a16="http://schemas.microsoft.com/office/drawing/2014/main" id="{334FC15F-1786-6400-264D-A7159F611CA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9254688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ree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13D1F7B9-93C8-664D-A904-37BC09BC8A3C}" type="datetime1">
              <a:rPr lang="en-US" smtClean="0"/>
              <a:t>9/8/2025</a:t>
            </a:fld>
            <a:endParaRPr lang="en-US"/>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a:t>© 2024 Cognizant | Private</a:t>
            </a:r>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a:p>
        </p:txBody>
      </p:sp>
      <p:pic>
        <p:nvPicPr>
          <p:cNvPr id="7" name="Cognizant Logo_rgb_rev_2023" descr="Cognizant logo reversed, SVG format">
            <a:extLst>
              <a:ext uri="{FF2B5EF4-FFF2-40B4-BE49-F238E27FC236}">
                <a16:creationId xmlns:a16="http://schemas.microsoft.com/office/drawing/2014/main" id="{8592F5B9-C752-62D6-B0CD-C43D6628143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205733390"/>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omparison horizontal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858CC89B-9FBC-D34F-9643-4C80243D9DBA}" type="datetime1">
              <a:rPr lang="en-US" smtClean="0"/>
              <a:t>9/8/2025</a:t>
            </a:fld>
            <a:endParaRPr lang="en-US"/>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2024 Cognizant | Private</a:t>
            </a:r>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3"/>
                </a:solidFill>
              </a:defRPr>
            </a:lvl1pPr>
          </a:lstStyle>
          <a:p>
            <a:pPr lvl="0"/>
            <a:r>
              <a:rPr lang="en-US"/>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3"/>
                </a:solidFill>
              </a:defRPr>
            </a:lvl1pPr>
          </a:lstStyle>
          <a:p>
            <a:pPr lvl="0"/>
            <a:r>
              <a:rPr lang="en-US"/>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3"/>
                </a:solidFill>
              </a:defRPr>
            </a:lvl1pPr>
          </a:lstStyle>
          <a:p>
            <a:pPr lvl="0"/>
            <a:r>
              <a:rPr lang="en-US"/>
              <a:t>Subtitle here</a:t>
            </a:r>
          </a:p>
        </p:txBody>
      </p:sp>
      <p:sp>
        <p:nvSpPr>
          <p:cNvPr id="4" name="Text Placeholder 7">
            <a:extLst>
              <a:ext uri="{FF2B5EF4-FFF2-40B4-BE49-F238E27FC236}">
                <a16:creationId xmlns:a16="http://schemas.microsoft.com/office/drawing/2014/main" id="{72C70445-48B0-9FD3-49CD-384BFCCB6776}"/>
              </a:ext>
            </a:extLst>
          </p:cNvPr>
          <p:cNvSpPr>
            <a:spLocks noGrp="1"/>
          </p:cNvSpPr>
          <p:nvPr>
            <p:ph type="body" sz="quarter" idx="18" hasCustomPrompt="1"/>
          </p:nvPr>
        </p:nvSpPr>
        <p:spPr>
          <a:xfrm>
            <a:off x="457200" y="5947090"/>
            <a:ext cx="11277600" cy="124906"/>
          </a:xfrm>
        </p:spPr>
        <p:txBody>
          <a:bodyPr anchor="b">
            <a:spAutoFit/>
          </a:bodyPr>
          <a:lstStyle>
            <a:lvl1pPr marL="0" indent="0">
              <a:buNone/>
              <a:defRPr sz="800">
                <a:solidFill>
                  <a:schemeClr val="tx1"/>
                </a:solidFill>
              </a:defRPr>
            </a:lvl1pPr>
          </a:lstStyle>
          <a:p>
            <a:pPr lvl="0"/>
            <a:r>
              <a:rPr lang="en-US"/>
              <a:t>Insert source or footnote here</a:t>
            </a:r>
          </a:p>
        </p:txBody>
      </p:sp>
      <p:cxnSp>
        <p:nvCxnSpPr>
          <p:cNvPr id="8" name="Straight Connector 7">
            <a:extLst>
              <a:ext uri="{FF2B5EF4-FFF2-40B4-BE49-F238E27FC236}">
                <a16:creationId xmlns:a16="http://schemas.microsoft.com/office/drawing/2014/main" id="{35EE48CC-AC3C-AD12-0F6B-6F8CB2E6EC5E}"/>
              </a:ext>
            </a:extLst>
          </p:cNvPr>
          <p:cNvCxnSpPr>
            <a:cxnSpLocks/>
          </p:cNvCxnSpPr>
          <p:nvPr/>
        </p:nvCxnSpPr>
        <p:spPr>
          <a:xfrm>
            <a:off x="452438" y="1342781"/>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8B6686-C28E-A83C-319D-33930A551B41}"/>
              </a:ext>
            </a:extLst>
          </p:cNvPr>
          <p:cNvCxnSpPr>
            <a:cxnSpLocks/>
          </p:cNvCxnSpPr>
          <p:nvPr/>
        </p:nvCxnSpPr>
        <p:spPr>
          <a:xfrm>
            <a:off x="3962400" y="1342781"/>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Cognizant Logo_rgb_rev_2023" descr="Cognizant logo reversed, SVG format">
            <a:extLst>
              <a:ext uri="{FF2B5EF4-FFF2-40B4-BE49-F238E27FC236}">
                <a16:creationId xmlns:a16="http://schemas.microsoft.com/office/drawing/2014/main" id="{D4ACD1F0-8E8A-D999-448D-69EC2CA71D2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2974737"/>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woObj" preserve="1">
  <p:cSld name="Two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1"/>
            <a:ext cx="5212080" cy="457200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93B28A36-1925-7444-A23C-A0E414D27D50}" type="datetime1">
              <a:rPr lang="en-US" smtClean="0"/>
              <a:t>9/8/2025</a:t>
            </a:fld>
            <a:endParaRPr lang="en-US"/>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a:p>
        </p:txBody>
      </p:sp>
      <p:cxnSp>
        <p:nvCxnSpPr>
          <p:cNvPr id="7" name="Straight Connector 6">
            <a:extLst>
              <a:ext uri="{FF2B5EF4-FFF2-40B4-BE49-F238E27FC236}">
                <a16:creationId xmlns:a16="http://schemas.microsoft.com/office/drawing/2014/main" id="{E37B872B-0E81-EACD-CA82-14E1DB182F48}"/>
              </a:ext>
            </a:extLst>
          </p:cNvPr>
          <p:cNvCxnSpPr>
            <a:cxnSpLocks/>
          </p:cNvCxnSpPr>
          <p:nvPr/>
        </p:nvCxnSpPr>
        <p:spPr>
          <a:xfrm>
            <a:off x="6096000" y="1444752"/>
            <a:ext cx="0" cy="45720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Cognizant Logo_rgb_rev_2023" descr="Cognizant logo reversed, SVG format">
            <a:extLst>
              <a:ext uri="{FF2B5EF4-FFF2-40B4-BE49-F238E27FC236}">
                <a16:creationId xmlns:a16="http://schemas.microsoft.com/office/drawing/2014/main" id="{661D4851-B0FC-22C0-04E5-F8D6F135326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36684699"/>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32399"/>
          </a:xfrm>
        </p:spPr>
        <p:txBody>
          <a:bodyPr anchor="t"/>
          <a:lstStyle>
            <a:lvl1pPr>
              <a:defRPr sz="2400"/>
            </a:lvl1pPr>
          </a:lstStyle>
          <a:p>
            <a:r>
              <a:rPr lang="en-US"/>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marL="0" indent="0">
              <a:buNone/>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F201B2EF-4305-1641-9FC3-B27A37707FB8}" type="datetime1">
              <a:rPr lang="en-US" smtClean="0"/>
              <a:t>9/8/2025</a:t>
            </a:fld>
            <a:endParaRPr lang="en-US"/>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a:p>
        </p:txBody>
      </p:sp>
      <p:pic>
        <p:nvPicPr>
          <p:cNvPr id="7" name="Cognizant Logo_rgb_rev_2023" descr="Cognizant logo reversed, SVG format">
            <a:extLst>
              <a:ext uri="{FF2B5EF4-FFF2-40B4-BE49-F238E27FC236}">
                <a16:creationId xmlns:a16="http://schemas.microsoft.com/office/drawing/2014/main" id="{13936513-25B9-77E6-D697-4AEDFDF086D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28391651"/>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7F9FA7AC-0CA4-A94F-B9AD-913C6E27D52C}" type="datetime1">
              <a:rPr lang="en-US" smtClean="0"/>
              <a:t>9/8/2025</a:t>
            </a:fld>
            <a:endParaRPr lang="en-US"/>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a:p>
        </p:txBody>
      </p:sp>
      <p:pic>
        <p:nvPicPr>
          <p:cNvPr id="7" name="Cognizant Logo_rgb_rev_2023" descr="Cognizant logo reversed, SVG format">
            <a:extLst>
              <a:ext uri="{FF2B5EF4-FFF2-40B4-BE49-F238E27FC236}">
                <a16:creationId xmlns:a16="http://schemas.microsoft.com/office/drawing/2014/main" id="{78D5C41B-D50E-91C4-F030-96D6C873F55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887558208"/>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 dark">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3"/>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a:t>Click to edit statement or quote </a:t>
            </a:r>
            <a:br>
              <a:rPr lang="en-US"/>
            </a:br>
            <a:r>
              <a:rPr lang="en-US"/>
              <a:t>in Arial 36pt bold</a:t>
            </a:r>
          </a:p>
        </p:txBody>
      </p:sp>
      <p:sp>
        <p:nvSpPr>
          <p:cNvPr id="11" name="Date Placeholder 10">
            <a:extLst>
              <a:ext uri="{FF2B5EF4-FFF2-40B4-BE49-F238E27FC236}">
                <a16:creationId xmlns:a16="http://schemas.microsoft.com/office/drawing/2014/main" id="{37922929-B64F-A5FD-E813-DE4E4B47609B}"/>
              </a:ext>
            </a:extLst>
          </p:cNvPr>
          <p:cNvSpPr>
            <a:spLocks noGrp="1"/>
          </p:cNvSpPr>
          <p:nvPr>
            <p:ph type="dt" sz="half" idx="14"/>
          </p:nvPr>
        </p:nvSpPr>
        <p:spPr/>
        <p:txBody>
          <a:bodyPr/>
          <a:lstStyle/>
          <a:p>
            <a:fld id="{D4262893-26CE-4342-A3C5-68D2643A2179}" type="datetime1">
              <a:rPr lang="en-US" smtClean="0"/>
              <a:t>9/8/2025</a:t>
            </a:fld>
            <a:endParaRPr lang="en-US"/>
          </a:p>
        </p:txBody>
      </p:sp>
      <p:sp>
        <p:nvSpPr>
          <p:cNvPr id="12" name="Footer Placeholder 11">
            <a:extLst>
              <a:ext uri="{FF2B5EF4-FFF2-40B4-BE49-F238E27FC236}">
                <a16:creationId xmlns:a16="http://schemas.microsoft.com/office/drawing/2014/main" id="{A6D064D0-10B1-84E9-43BC-A587DFCF2552}"/>
              </a:ext>
            </a:extLst>
          </p:cNvPr>
          <p:cNvSpPr>
            <a:spLocks noGrp="1"/>
          </p:cNvSpPr>
          <p:nvPr>
            <p:ph type="ftr" sz="quarter" idx="15"/>
          </p:nvPr>
        </p:nvSpPr>
        <p:spPr/>
        <p:txBody>
          <a:bodyPr/>
          <a:lstStyle/>
          <a:p>
            <a:r>
              <a:rPr lang="en-US"/>
              <a:t>© 2024 Cognizant | Private</a:t>
            </a:r>
          </a:p>
        </p:txBody>
      </p:sp>
      <p:sp>
        <p:nvSpPr>
          <p:cNvPr id="14" name="Slide Number Placeholder 13">
            <a:extLst>
              <a:ext uri="{FF2B5EF4-FFF2-40B4-BE49-F238E27FC236}">
                <a16:creationId xmlns:a16="http://schemas.microsoft.com/office/drawing/2014/main" id="{157F07D9-AB26-FAA7-F6B2-13FC833B9175}"/>
              </a:ext>
            </a:extLst>
          </p:cNvPr>
          <p:cNvSpPr>
            <a:spLocks noGrp="1"/>
          </p:cNvSpPr>
          <p:nvPr>
            <p:ph type="sldNum" sz="quarter" idx="16"/>
          </p:nvPr>
        </p:nvSpPr>
        <p:spPr/>
        <p:txBody>
          <a:bodyPr/>
          <a:lstStyle/>
          <a:p>
            <a:fld id="{38826FC0-333C-E549-9FA3-0EE43DF298A3}" type="slidenum">
              <a:rPr lang="en-US" smtClean="0"/>
              <a:pPr/>
              <a:t>‹#›</a:t>
            </a:fld>
            <a:endParaRPr lang="en-US"/>
          </a:p>
        </p:txBody>
      </p:sp>
      <p:pic>
        <p:nvPicPr>
          <p:cNvPr id="2" name="Cognizant Logo_rgb_rev_2023" descr="Cognizant logo reversed, SVG format">
            <a:extLst>
              <a:ext uri="{FF2B5EF4-FFF2-40B4-BE49-F238E27FC236}">
                <a16:creationId xmlns:a16="http://schemas.microsoft.com/office/drawing/2014/main" id="{C309E80B-CEA5-429E-1D0A-84FBC0B048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8930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IMAGERY">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128298" y="2407183"/>
            <a:ext cx="9935412"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a:ln>
                  <a:noFill/>
                </a:ln>
                <a:solidFill>
                  <a:srgbClr val="FFFFFF"/>
                </a:solidFill>
                <a:effectLst/>
                <a:uLnTx/>
                <a:uFillTx/>
              </a:rPr>
              <a:t>IMAGERY</a:t>
            </a:r>
            <a:endParaRPr kumimoji="0" lang="en-US" sz="7200" b="0" i="1"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83364214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Agenda - dark">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bwMode="white">
          <a:xfrm>
            <a:off x="457201" y="2930402"/>
            <a:ext cx="4754880" cy="997196"/>
          </a:xfrm>
        </p:spPr>
        <p:txBody>
          <a:bodyPr anchor="ctr"/>
          <a:lstStyle>
            <a:lvl1pPr algn="l">
              <a:defRPr sz="3600"/>
            </a:lvl1pPr>
          </a:lstStyle>
          <a:p>
            <a:r>
              <a:rPr lang="en-US"/>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bwMode="white">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a:t>Click to add text</a:t>
            </a:r>
          </a:p>
          <a:p>
            <a:pPr lvl="1"/>
            <a:r>
              <a:rPr lang="en-US"/>
              <a:t>Second level</a:t>
            </a:r>
          </a:p>
          <a:p>
            <a:pPr lvl="2"/>
            <a:r>
              <a:rPr lang="en-US"/>
              <a:t>Third level</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0" name="Date Placeholder 9">
            <a:extLst>
              <a:ext uri="{FF2B5EF4-FFF2-40B4-BE49-F238E27FC236}">
                <a16:creationId xmlns:a16="http://schemas.microsoft.com/office/drawing/2014/main" id="{3721A195-6B8B-725F-D366-5DEA3DB95C6B}"/>
              </a:ext>
            </a:extLst>
          </p:cNvPr>
          <p:cNvSpPr>
            <a:spLocks noGrp="1"/>
          </p:cNvSpPr>
          <p:nvPr>
            <p:ph type="dt" sz="half" idx="10"/>
          </p:nvPr>
        </p:nvSpPr>
        <p:spPr bwMode="white"/>
        <p:txBody>
          <a:bodyPr/>
          <a:lstStyle/>
          <a:p>
            <a:fld id="{3C80D56A-092C-7C43-AECB-57F4A9F97943}" type="datetime1">
              <a:rPr lang="en-US" smtClean="0"/>
              <a:t>9/8/2025</a:t>
            </a:fld>
            <a:endParaRPr lang="en-US"/>
          </a:p>
        </p:txBody>
      </p:sp>
      <p:sp>
        <p:nvSpPr>
          <p:cNvPr id="11" name="Footer Placeholder 10">
            <a:extLst>
              <a:ext uri="{FF2B5EF4-FFF2-40B4-BE49-F238E27FC236}">
                <a16:creationId xmlns:a16="http://schemas.microsoft.com/office/drawing/2014/main" id="{0526A62E-F7DF-7CEE-ED9A-0CD867A6E84B}"/>
              </a:ext>
            </a:extLst>
          </p:cNvPr>
          <p:cNvSpPr>
            <a:spLocks noGrp="1"/>
          </p:cNvSpPr>
          <p:nvPr>
            <p:ph type="ftr" sz="quarter" idx="11"/>
          </p:nvPr>
        </p:nvSpPr>
        <p:spPr bwMode="white"/>
        <p:txBody>
          <a:bodyPr/>
          <a:lstStyle/>
          <a:p>
            <a:r>
              <a:rPr lang="en-US"/>
              <a:t>© 2024 Cognizant | Private</a:t>
            </a:r>
          </a:p>
        </p:txBody>
      </p:sp>
      <p:sp>
        <p:nvSpPr>
          <p:cNvPr id="12" name="Slide Number Placeholder 11">
            <a:extLst>
              <a:ext uri="{FF2B5EF4-FFF2-40B4-BE49-F238E27FC236}">
                <a16:creationId xmlns:a16="http://schemas.microsoft.com/office/drawing/2014/main" id="{7A014AE8-178B-A9BA-EAEA-F7363ADD19D1}"/>
              </a:ext>
            </a:extLst>
          </p:cNvPr>
          <p:cNvSpPr>
            <a:spLocks noGrp="1"/>
          </p:cNvSpPr>
          <p:nvPr>
            <p:ph type="sldNum" sz="quarter" idx="12"/>
          </p:nvPr>
        </p:nvSpPr>
        <p:spPr bwMode="white"/>
        <p:txBody>
          <a:bodyPr/>
          <a:lstStyle/>
          <a:p>
            <a:fld id="{38826FC0-333C-E549-9FA3-0EE43DF298A3}" type="slidenum">
              <a:rPr lang="en-US" smtClean="0"/>
              <a:pPr/>
              <a:t>‹#›</a:t>
            </a:fld>
            <a:endParaRPr lang="en-US"/>
          </a:p>
        </p:txBody>
      </p:sp>
      <p:cxnSp>
        <p:nvCxnSpPr>
          <p:cNvPr id="4" name="Straight Connector 3">
            <a:extLst>
              <a:ext uri="{FF2B5EF4-FFF2-40B4-BE49-F238E27FC236}">
                <a16:creationId xmlns:a16="http://schemas.microsoft.com/office/drawing/2014/main" id="{02972682-3F2E-080B-6434-DA84A8F99BEB}"/>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pic>
        <p:nvPicPr>
          <p:cNvPr id="5" name="Cognizant Logo_rgb_rev_2023" descr="Cognizant logo reversed, SVG format">
            <a:extLst>
              <a:ext uri="{FF2B5EF4-FFF2-40B4-BE49-F238E27FC236}">
                <a16:creationId xmlns:a16="http://schemas.microsoft.com/office/drawing/2014/main" id="{EC1DBD74-512D-7084-97CF-8AB4F27F93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947480793"/>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Full bleed image">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88C8F82A-3BDD-4832-FBE3-E4EA9DC8D02A}"/>
              </a:ext>
            </a:extLst>
          </p:cNvPr>
          <p:cNvSpPr>
            <a:spLocks noGrp="1"/>
          </p:cNvSpPr>
          <p:nvPr>
            <p:ph type="pic" sz="quarter" idx="10" hasCustomPrompt="1"/>
          </p:nvPr>
        </p:nvSpPr>
        <p:spPr>
          <a:xfrm>
            <a:off x="0" y="0"/>
            <a:ext cx="12192000" cy="6858000"/>
          </a:xfrm>
          <a:solidFill>
            <a:srgbClr val="ECECEB"/>
          </a:solidFill>
        </p:spPr>
        <p:txBody>
          <a:bodyPr bIns="914400" anchor="ctr">
            <a:normAutofit/>
          </a:bodyPr>
          <a:lstStyle>
            <a:lvl1pPr marL="0" indent="0" algn="ctr">
              <a:buNone/>
              <a:defRPr sz="1200"/>
            </a:lvl1pPr>
          </a:lstStyle>
          <a:p>
            <a:r>
              <a:rPr lang="en-US"/>
              <a:t>Click icon, drag, or paste to add picture</a:t>
            </a:r>
          </a:p>
        </p:txBody>
      </p:sp>
      <p:sp>
        <p:nvSpPr>
          <p:cNvPr id="3" name="Title 2">
            <a:extLst>
              <a:ext uri="{FF2B5EF4-FFF2-40B4-BE49-F238E27FC236}">
                <a16:creationId xmlns:a16="http://schemas.microsoft.com/office/drawing/2014/main" id="{53B7DBAB-080F-4B67-994D-0695A8EEE08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a:t>Click to add title (for accessibility purposes)</a:t>
            </a:r>
          </a:p>
        </p:txBody>
      </p:sp>
      <p:sp>
        <p:nvSpPr>
          <p:cNvPr id="4" name="Date Placeholder 3">
            <a:extLst>
              <a:ext uri="{FF2B5EF4-FFF2-40B4-BE49-F238E27FC236}">
                <a16:creationId xmlns:a16="http://schemas.microsoft.com/office/drawing/2014/main" id="{5BFB887B-6507-E9E7-6352-B825F1F0F5F9}"/>
              </a:ext>
            </a:extLst>
          </p:cNvPr>
          <p:cNvSpPr>
            <a:spLocks noGrp="1"/>
          </p:cNvSpPr>
          <p:nvPr>
            <p:ph type="dt" sz="half" idx="11"/>
          </p:nvPr>
        </p:nvSpPr>
        <p:spPr/>
        <p:txBody>
          <a:bodyPr/>
          <a:lstStyle>
            <a:lvl1pPr>
              <a:defRPr>
                <a:solidFill>
                  <a:schemeClr val="bg1"/>
                </a:solidFill>
              </a:defRPr>
            </a:lvl1pPr>
          </a:lstStyle>
          <a:p>
            <a:fld id="{8EB84BCC-F734-8048-8197-BE14B7B6EE4C}" type="datetime1">
              <a:rPr lang="en-US" smtClean="0"/>
              <a:pPr/>
              <a:t>9/8/2025</a:t>
            </a:fld>
            <a:endParaRPr lang="en-US"/>
          </a:p>
        </p:txBody>
      </p:sp>
      <p:sp>
        <p:nvSpPr>
          <p:cNvPr id="5" name="Footer Placeholder 4">
            <a:extLst>
              <a:ext uri="{FF2B5EF4-FFF2-40B4-BE49-F238E27FC236}">
                <a16:creationId xmlns:a16="http://schemas.microsoft.com/office/drawing/2014/main" id="{6B5E64F9-7C61-C44F-A370-C65AE1081941}"/>
              </a:ext>
            </a:extLst>
          </p:cNvPr>
          <p:cNvSpPr>
            <a:spLocks noGrp="1"/>
          </p:cNvSpPr>
          <p:nvPr>
            <p:ph type="ftr" sz="quarter" idx="12"/>
          </p:nvPr>
        </p:nvSpPr>
        <p:spPr/>
        <p:txBody>
          <a:bodyPr/>
          <a:lstStyle>
            <a:lvl1pPr>
              <a:defRPr>
                <a:solidFill>
                  <a:schemeClr val="bg1"/>
                </a:solidFill>
              </a:defRPr>
            </a:lvl1pPr>
          </a:lstStyle>
          <a:p>
            <a:r>
              <a:rPr lang="en-US"/>
              <a:t>© 2024 Cognizant | Private</a:t>
            </a:r>
          </a:p>
        </p:txBody>
      </p:sp>
      <p:sp>
        <p:nvSpPr>
          <p:cNvPr id="6" name="Slide Number Placeholder 5">
            <a:extLst>
              <a:ext uri="{FF2B5EF4-FFF2-40B4-BE49-F238E27FC236}">
                <a16:creationId xmlns:a16="http://schemas.microsoft.com/office/drawing/2014/main" id="{ED7E8873-455E-923B-1219-1607269A283F}"/>
              </a:ext>
            </a:extLst>
          </p:cNvPr>
          <p:cNvSpPr>
            <a:spLocks noGrp="1"/>
          </p:cNvSpPr>
          <p:nvPr>
            <p:ph type="sldNum" sz="quarter" idx="13"/>
          </p:nvPr>
        </p:nvSpPr>
        <p:spPr/>
        <p:txBody>
          <a:bodyPr/>
          <a:lstStyle>
            <a:lvl1pPr>
              <a:defRPr>
                <a:solidFill>
                  <a:schemeClr val="bg1"/>
                </a:solidFill>
              </a:defRPr>
            </a:lvl1pPr>
          </a:lstStyle>
          <a:p>
            <a:fld id="{38826FC0-333C-E549-9FA3-0EE43DF298A3}" type="slidenum">
              <a:rPr lang="en-US" smtClean="0"/>
              <a:pPr/>
              <a:t>‹#›</a:t>
            </a:fld>
            <a:endParaRPr lang="en-US"/>
          </a:p>
        </p:txBody>
      </p:sp>
    </p:spTree>
    <p:extLst>
      <p:ext uri="{BB962C8B-B14F-4D97-AF65-F5344CB8AC3E}">
        <p14:creationId xmlns:p14="http://schemas.microsoft.com/office/powerpoint/2010/main" val="15525849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wo full bleed images">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ADE4608A-2C9D-8AC0-0EE2-0A3DE403F95E}"/>
              </a:ext>
            </a:extLst>
          </p:cNvPr>
          <p:cNvSpPr>
            <a:spLocks noGrp="1"/>
          </p:cNvSpPr>
          <p:nvPr>
            <p:ph type="pic" sz="quarter" idx="10" hasCustomPrompt="1"/>
          </p:nvPr>
        </p:nvSpPr>
        <p:spPr>
          <a:xfrm>
            <a:off x="0" y="0"/>
            <a:ext cx="6080760" cy="6858000"/>
          </a:xfrm>
          <a:solidFill>
            <a:srgbClr val="ECECEB"/>
          </a:solidFill>
        </p:spPr>
        <p:txBody>
          <a:bodyPr bIns="914400" anchor="ctr">
            <a:normAutofit/>
          </a:bodyPr>
          <a:lstStyle>
            <a:lvl1pPr marL="0" indent="0" algn="ctr">
              <a:buNone/>
              <a:defRPr sz="1200"/>
            </a:lvl1pPr>
          </a:lstStyle>
          <a:p>
            <a:r>
              <a:rPr lang="en-US"/>
              <a:t>Click icon, drag, or paste to add picture</a:t>
            </a:r>
          </a:p>
        </p:txBody>
      </p:sp>
      <p:sp>
        <p:nvSpPr>
          <p:cNvPr id="4" name="Picture Placeholder 6">
            <a:extLst>
              <a:ext uri="{FF2B5EF4-FFF2-40B4-BE49-F238E27FC236}">
                <a16:creationId xmlns:a16="http://schemas.microsoft.com/office/drawing/2014/main" id="{18BDCDEC-14FD-8C34-93CD-BF169FDDE985}"/>
              </a:ext>
            </a:extLst>
          </p:cNvPr>
          <p:cNvSpPr>
            <a:spLocks noGrp="1"/>
          </p:cNvSpPr>
          <p:nvPr>
            <p:ph type="pic" sz="quarter" idx="11"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a:t>Click icon, drag, or paste to add picture</a:t>
            </a:r>
          </a:p>
        </p:txBody>
      </p:sp>
      <p:sp>
        <p:nvSpPr>
          <p:cNvPr id="3" name="Title 2">
            <a:extLst>
              <a:ext uri="{FF2B5EF4-FFF2-40B4-BE49-F238E27FC236}">
                <a16:creationId xmlns:a16="http://schemas.microsoft.com/office/drawing/2014/main" id="{9E428EDA-797C-145E-CD31-0E63FC891181}"/>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a:t>Click to add title (for accessibility purposes)</a:t>
            </a:r>
          </a:p>
        </p:txBody>
      </p:sp>
    </p:spTree>
    <p:extLst>
      <p:ext uri="{BB962C8B-B14F-4D97-AF65-F5344CB8AC3E}">
        <p14:creationId xmlns:p14="http://schemas.microsoft.com/office/powerpoint/2010/main" val="1506483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Half image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a:t>Click icon, drag, or paste to add picture</a:t>
            </a:r>
          </a:p>
        </p:txBody>
      </p:sp>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BAA31C55-5292-5C45-AD5F-2C80F4D4A844}" type="datetime1">
              <a:rPr lang="en-US" smtClean="0"/>
              <a:t>9/8/2025</a:t>
            </a:fld>
            <a:endParaRPr lang="en-US"/>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217482080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Half image - dark">
    <p:bg>
      <p:bgRef idx="1001">
        <a:schemeClr val="bg1"/>
      </p:bgRef>
    </p:bg>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p>
        </p:txBody>
      </p:sp>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a:t>Click icon, drag, or paste to add picture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p>
            <a:fld id="{FAFDDD03-639A-8D4E-860C-2002B6D03365}" type="datetime1">
              <a:rPr lang="en-US" smtClean="0"/>
              <a:t>9/8/2025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3708625479"/>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Half image big statement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a:t>Click to add </a:t>
            </a:r>
            <a:br>
              <a:rPr lang="en-US"/>
            </a:br>
            <a:r>
              <a:rPr lang="en-US"/>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BAA31C55-5292-5C45-AD5F-2C80F4D4A844}" type="datetime1">
              <a:rPr lang="en-US" smtClean="0"/>
              <a:t>9/8/2025</a:t>
            </a:fld>
            <a:endParaRPr lang="en-US"/>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2004170106"/>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Half image big statement - dark">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a:t>Click to add </a:t>
            </a:r>
            <a:br>
              <a:rPr lang="en-US"/>
            </a:br>
            <a:r>
              <a:rPr lang="en-US"/>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BAA31C55-5292-5C45-AD5F-2C80F4D4A844}" type="datetime1">
              <a:rPr lang="en-US" smtClean="0"/>
              <a:t>9/8/2025</a:t>
            </a:fld>
            <a:endParaRPr lang="en-US"/>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1880592317"/>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io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bg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FAFDDD03-639A-8D4E-860C-2002B6D03365}" type="datetime1">
              <a:rPr lang="en-US" smtClean="0"/>
              <a:pPr/>
              <a:t>9/8/2025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6096112" y="1000124"/>
            <a:ext cx="5212079" cy="249812"/>
          </a:xfrm>
        </p:spPr>
        <p:txBody>
          <a:bodyPr wrap="square">
            <a:spAutoFit/>
          </a:bodyPr>
          <a:lstStyle>
            <a:lvl1pPr marL="0" indent="0">
              <a:lnSpc>
                <a:spcPct val="100000"/>
              </a:lnSpc>
              <a:buNone/>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bwMode="white">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Cognizant Logo_rgb_rev_2023" descr="Cognizant logo reversed, SVG format">
            <a:extLst>
              <a:ext uri="{FF2B5EF4-FFF2-40B4-BE49-F238E27FC236}">
                <a16:creationId xmlns:a16="http://schemas.microsoft.com/office/drawing/2014/main" id="{2B4BD740-217D-D8B8-0418-4E6D1550639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37795905"/>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o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tx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FAFDDD03-639A-8D4E-860C-2002B6D03365}" type="datetime1">
              <a:rPr lang="en-US" smtClean="0"/>
              <a:pPr/>
              <a:t>9/8/2025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6096112" y="1000124"/>
            <a:ext cx="5212079" cy="249812"/>
          </a:xfrm>
        </p:spPr>
        <p:txBody>
          <a:bodyPr wrap="square">
            <a:spAutoFit/>
          </a:bodyPr>
          <a:lstStyle>
            <a:lvl1pPr marL="0" indent="0">
              <a:lnSpc>
                <a:spcPct val="100000"/>
              </a:lnSpc>
              <a:buNone/>
              <a:defRPr>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481656"/>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eam introduction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FAFDDD03-639A-8D4E-860C-2002B6D03365}" type="datetime1">
              <a:rPr lang="en-US" smtClean="0"/>
              <a:pPr/>
              <a:t>9/8/2025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1437641"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Role</a:t>
            </a:r>
            <a:br>
              <a:rPr lang="en-US"/>
            </a:br>
            <a:r>
              <a:rPr lang="en-US"/>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a:xfrm>
            <a:off x="3926605"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bwMode="white">
          <a:xfrm>
            <a:off x="3926605"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a:xfrm>
            <a:off x="643659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bwMode="white">
          <a:xfrm>
            <a:off x="643659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a:xfrm>
            <a:off x="894658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bwMode="white">
          <a:xfrm>
            <a:off x="894658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bwMode="white">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Role</a:t>
            </a:r>
            <a:br>
              <a:rPr lang="en-US"/>
            </a:br>
            <a:r>
              <a:rPr lang="en-US"/>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bwMode="white">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Role</a:t>
            </a:r>
            <a:br>
              <a:rPr lang="en-US"/>
            </a:br>
            <a:r>
              <a:rPr lang="en-US"/>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bwMode="white">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Role</a:t>
            </a:r>
            <a:br>
              <a:rPr lang="en-US"/>
            </a:br>
            <a:r>
              <a:rPr lang="en-US"/>
              <a:t>Company</a:t>
            </a:r>
          </a:p>
        </p:txBody>
      </p:sp>
      <p:pic>
        <p:nvPicPr>
          <p:cNvPr id="3" name="Cognizant Logo_rgb_rev_2023" descr="Cognizant logo reversed, SVG format">
            <a:extLst>
              <a:ext uri="{FF2B5EF4-FFF2-40B4-BE49-F238E27FC236}">
                <a16:creationId xmlns:a16="http://schemas.microsoft.com/office/drawing/2014/main" id="{289D256D-EB50-B40B-6594-8D04791EFFC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42138913"/>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io alt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1619814"/>
            <a:ext cx="2799786" cy="2799786"/>
          </a:xfrm>
          <a:solidFill>
            <a:srgbClr val="ECECEB"/>
          </a:solidFill>
        </p:spPr>
        <p:txBody>
          <a:bodyPr bIns="914400" anchor="ctr">
            <a:normAutofit/>
          </a:bodyPr>
          <a:lstStyle>
            <a:lvl1pPr marL="0" indent="0" algn="ctr">
              <a:buNone/>
              <a:defRPr sz="1100">
                <a:solidFill>
                  <a:schemeClr val="bg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FAFDDD03-639A-8D4E-860C-2002B6D03365}" type="datetime1">
              <a:rPr lang="en-US" smtClean="0"/>
              <a:pPr/>
              <a:t>9/8/2025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840598" y="3450611"/>
            <a:ext cx="5014602" cy="249812"/>
          </a:xfrm>
        </p:spPr>
        <p:txBody>
          <a:bodyPr wrap="square">
            <a:spAutoFit/>
          </a:bodyPr>
          <a:lstStyle>
            <a:lvl1pPr marL="0" indent="0">
              <a:buNone/>
              <a:defRPr sz="16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bwMode="white">
          <a:xfrm>
            <a:off x="4840597" y="3868550"/>
            <a:ext cx="5014599" cy="187359"/>
          </a:xfrm>
        </p:spPr>
        <p:txBody>
          <a:bodyPr wrap="square">
            <a:spAutoFit/>
          </a:bodyPr>
          <a:lstStyle>
            <a:lvl1pPr marL="0" indent="0">
              <a:lnSpc>
                <a:spcPct val="100000"/>
              </a:lnSpc>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Title here</a:t>
            </a:r>
          </a:p>
        </p:txBody>
      </p:sp>
      <p:pic>
        <p:nvPicPr>
          <p:cNvPr id="2" name="Cognizant Logo_rgb_rev_2023" descr="Cognizant logo reversed, SVG format">
            <a:extLst>
              <a:ext uri="{FF2B5EF4-FFF2-40B4-BE49-F238E27FC236}">
                <a16:creationId xmlns:a16="http://schemas.microsoft.com/office/drawing/2014/main" id="{BECD7034-456B-359A-4008-D8F48DBDB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91875660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hasCustomPrompt="1"/>
          </p:nvPr>
        </p:nvSpPr>
        <p:spPr>
          <a:xfrm>
            <a:off x="1005840" y="2563670"/>
            <a:ext cx="6969760" cy="1477328"/>
          </a:xfrm>
        </p:spPr>
        <p:txBody>
          <a:bodyPr wrap="square" anchor="b" anchorCtr="0">
            <a:spAutoFit/>
          </a:bodyPr>
          <a:lstStyle>
            <a:lvl1pPr algn="l">
              <a:lnSpc>
                <a:spcPct val="80000"/>
              </a:lnSpc>
              <a:defRPr sz="6000" b="1">
                <a:solidFill>
                  <a:schemeClr val="tx1"/>
                </a:solidFill>
              </a:defRPr>
            </a:lvl1pPr>
          </a:lstStyle>
          <a:p>
            <a:r>
              <a:rPr lang="en-US"/>
              <a:t>Click to add thank you Arial 60pt bold</a:t>
            </a:r>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hasCustomPrompt="1"/>
          </p:nvPr>
        </p:nvSpPr>
        <p:spPr>
          <a:xfrm>
            <a:off x="1005839" y="4187952"/>
            <a:ext cx="6969759" cy="738664"/>
          </a:xfrm>
          <a:prstGeom prst="rect">
            <a:avLst/>
          </a:prstGeom>
        </p:spPr>
        <p:txBody>
          <a:bodyPr wrap="square">
            <a:spAutoFit/>
          </a:bodyPr>
          <a:lstStyle>
            <a:lvl1pPr marL="0" indent="0">
              <a:lnSpc>
                <a:spcPct val="100000"/>
              </a:lnSpc>
              <a:buNone/>
              <a:defRPr sz="2400"/>
            </a:lvl1pPr>
          </a:lstStyle>
          <a:p>
            <a:r>
              <a:rPr lang="en-US"/>
              <a:t>Presenter’s name will go here</a:t>
            </a:r>
            <a:br>
              <a:rPr lang="en-US"/>
            </a:br>
            <a:r>
              <a:rPr lang="en-US"/>
              <a:t>Contact information will go here</a:t>
            </a:r>
          </a:p>
        </p:txBody>
      </p:sp>
      <p:pic>
        <p:nvPicPr>
          <p:cNvPr id="4" name="Cognizant Logo_rgb_pos_2023">
            <a:extLst>
              <a:ext uri="{FF2B5EF4-FFF2-40B4-BE49-F238E27FC236}">
                <a16:creationId xmlns:a16="http://schemas.microsoft.com/office/drawing/2014/main" id="{933CBE7C-62A0-B842-444A-9CB149FE47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141" y="536757"/>
            <a:ext cx="1771158" cy="310896"/>
          </a:xfrm>
          <a:prstGeom prst="rect">
            <a:avLst/>
          </a:prstGeom>
        </p:spPr>
      </p:pic>
      <p:sp>
        <p:nvSpPr>
          <p:cNvPr id="8" name="Date Placeholder 7">
            <a:extLst>
              <a:ext uri="{FF2B5EF4-FFF2-40B4-BE49-F238E27FC236}">
                <a16:creationId xmlns:a16="http://schemas.microsoft.com/office/drawing/2014/main" id="{63AB218E-6446-9119-F020-EA0226D5EA00}"/>
              </a:ext>
            </a:extLst>
          </p:cNvPr>
          <p:cNvSpPr>
            <a:spLocks noGrp="1"/>
          </p:cNvSpPr>
          <p:nvPr>
            <p:ph type="dt" sz="half" idx="14"/>
          </p:nvPr>
        </p:nvSpPr>
        <p:spPr/>
        <p:txBody>
          <a:bodyPr/>
          <a:lstStyle/>
          <a:p>
            <a:fld id="{573FA3B9-C6DE-BE42-9D23-7FE671AC76FC}" type="datetime1">
              <a:rPr lang="en-US" smtClean="0"/>
              <a:t>9/8/2025</a:t>
            </a:fld>
            <a:endParaRPr lang="en-US"/>
          </a:p>
        </p:txBody>
      </p:sp>
      <p:sp>
        <p:nvSpPr>
          <p:cNvPr id="10" name="Footer Placeholder 9">
            <a:extLst>
              <a:ext uri="{FF2B5EF4-FFF2-40B4-BE49-F238E27FC236}">
                <a16:creationId xmlns:a16="http://schemas.microsoft.com/office/drawing/2014/main" id="{6A69099E-58E8-F0C3-D6AC-8BF8CA47CAAD}"/>
              </a:ext>
            </a:extLst>
          </p:cNvPr>
          <p:cNvSpPr>
            <a:spLocks noGrp="1"/>
          </p:cNvSpPr>
          <p:nvPr>
            <p:ph type="ftr" sz="quarter" idx="15"/>
          </p:nvPr>
        </p:nvSpPr>
        <p:spPr>
          <a:xfrm>
            <a:off x="1005840" y="6400800"/>
            <a:ext cx="1371600" cy="228600"/>
          </a:xfrm>
        </p:spPr>
        <p:txBody>
          <a:bodyPr/>
          <a:lstStyle/>
          <a:p>
            <a:r>
              <a:rPr lang="en-US"/>
              <a:t>© 2024 Cognizant | Private</a:t>
            </a:r>
          </a:p>
        </p:txBody>
      </p:sp>
      <p:sp>
        <p:nvSpPr>
          <p:cNvPr id="12" name="Slide Number Placeholder 11">
            <a:extLst>
              <a:ext uri="{FF2B5EF4-FFF2-40B4-BE49-F238E27FC236}">
                <a16:creationId xmlns:a16="http://schemas.microsoft.com/office/drawing/2014/main" id="{007F51C3-FF3D-0A66-9CCC-77DE445C7F3A}"/>
              </a:ext>
            </a:extLst>
          </p:cNvPr>
          <p:cNvSpPr>
            <a:spLocks noGrp="1"/>
          </p:cNvSpPr>
          <p:nvPr>
            <p:ph type="sldNum" sz="quarter" idx="16"/>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18239070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introduction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FAFDDD03-639A-8D4E-860C-2002B6D03365}" type="datetime1">
              <a:rPr lang="en-US" smtClean="0"/>
              <a:pPr/>
              <a:t>9/8/2025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1437641"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Role</a:t>
            </a:r>
            <a:br>
              <a:rPr lang="en-US"/>
            </a:br>
            <a:r>
              <a:rPr lang="en-US"/>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a:xfrm>
            <a:off x="3926605"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a:xfrm>
            <a:off x="3926605"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a:xfrm>
            <a:off x="643659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a:xfrm>
            <a:off x="643659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a:xfrm>
            <a:off x="894658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a:xfrm>
            <a:off x="894658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Role</a:t>
            </a:r>
            <a:br>
              <a:rPr lang="en-US"/>
            </a:br>
            <a:r>
              <a:rPr lang="en-US"/>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Role</a:t>
            </a:r>
            <a:br>
              <a:rPr lang="en-US"/>
            </a:br>
            <a:r>
              <a:rPr lang="en-US"/>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Role</a:t>
            </a:r>
            <a:br>
              <a:rPr lang="en-US"/>
            </a:br>
            <a:r>
              <a:rPr lang="en-US"/>
              <a:t>Company</a:t>
            </a:r>
          </a:p>
        </p:txBody>
      </p:sp>
    </p:spTree>
    <p:extLst>
      <p:ext uri="{BB962C8B-B14F-4D97-AF65-F5344CB8AC3E}">
        <p14:creationId xmlns:p14="http://schemas.microsoft.com/office/powerpoint/2010/main" val="248745000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o alt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1619814"/>
            <a:ext cx="2799786" cy="2799786"/>
          </a:xfrm>
          <a:solidFill>
            <a:srgbClr val="ECECEB"/>
          </a:solidFill>
        </p:spPr>
        <p:txBody>
          <a:bodyPr bIns="914400" anchor="ctr">
            <a:normAutofit/>
          </a:bodyPr>
          <a:lstStyle>
            <a:lvl1pPr marL="0" indent="0" algn="ctr">
              <a:buNone/>
              <a:defRPr sz="1100">
                <a:solidFill>
                  <a:schemeClr val="tx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FAFDDD03-639A-8D4E-860C-2002B6D03365}" type="datetime1">
              <a:rPr lang="en-US" smtClean="0"/>
              <a:pPr/>
              <a:t>9/8/2025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840598" y="3450611"/>
            <a:ext cx="5014602" cy="249812"/>
          </a:xfrm>
        </p:spPr>
        <p:txBody>
          <a:bodyPr wrap="square">
            <a:spAutoFit/>
          </a:bodyPr>
          <a:lstStyle>
            <a:lvl1pPr marL="0" indent="0">
              <a:buNone/>
              <a:defRPr sz="16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a:xfrm>
            <a:off x="4840597" y="3868550"/>
            <a:ext cx="5014599" cy="187359"/>
          </a:xfrm>
        </p:spPr>
        <p:txBody>
          <a:bodyPr wrap="square">
            <a:spAutoFit/>
          </a:bodyPr>
          <a:lstStyle>
            <a:lvl1pPr marL="0" indent="0">
              <a:lnSpc>
                <a:spcPct val="100000"/>
              </a:lnSpc>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Title here</a:t>
            </a:r>
          </a:p>
        </p:txBody>
      </p:sp>
    </p:spTree>
    <p:extLst>
      <p:ext uri="{BB962C8B-B14F-4D97-AF65-F5344CB8AC3E}">
        <p14:creationId xmlns:p14="http://schemas.microsoft.com/office/powerpoint/2010/main" val="400922335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12192000" cy="6858000"/>
          </a:xfrm>
          <a:solidFill>
            <a:srgbClr val="ECECEB"/>
          </a:solidFill>
        </p:spPr>
        <p:txBody>
          <a:bodyPr bIns="914400" anchor="ctr">
            <a:normAutofit/>
          </a:bodyPr>
          <a:lstStyle>
            <a:lvl1pPr marL="0" indent="0" algn="ctr">
              <a:buNone/>
              <a:defRPr sz="1200">
                <a:solidFill>
                  <a:schemeClr val="tx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2685238"/>
            <a:ext cx="7518399" cy="492443"/>
          </a:xfrm>
        </p:spPr>
        <p:txBody>
          <a:bodyPr wrap="square" lIns="0" tIns="0" rIns="0" bIns="0" anchor="ctr" anchorCtr="0">
            <a:spAutoFit/>
          </a:bodyPr>
          <a:lstStyle>
            <a:lvl1pPr>
              <a:lnSpc>
                <a:spcPct val="100000"/>
              </a:lnSpc>
              <a:spcBef>
                <a:spcPts val="1200"/>
              </a:spcBef>
              <a:defRPr sz="3200" b="1">
                <a:solidFill>
                  <a:schemeClr val="bg1"/>
                </a:solidFill>
              </a:defRPr>
            </a:lvl1pPr>
          </a:lstStyle>
          <a:p>
            <a:r>
              <a:rPr lang="en-US"/>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FAFDDD03-639A-8D4E-860C-2002B6D03365}" type="datetime1">
              <a:rPr lang="en-US" smtClean="0"/>
              <a:pPr/>
              <a:t>9/8/2025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a:p>
        </p:txBody>
      </p:sp>
    </p:spTree>
    <p:extLst>
      <p:ext uri="{BB962C8B-B14F-4D97-AF65-F5344CB8AC3E}">
        <p14:creationId xmlns:p14="http://schemas.microsoft.com/office/powerpoint/2010/main" val="3692020149"/>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RINT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10479" y="1385366"/>
            <a:ext cx="10171054" cy="4087273"/>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a:ln>
                  <a:noFill/>
                </a:ln>
                <a:solidFill>
                  <a:srgbClr val="FFFFFF"/>
                </a:solidFill>
                <a:effectLst/>
                <a:uLnTx/>
                <a:uFillTx/>
              </a:rPr>
              <a:t>PRINT</a:t>
            </a:r>
            <a:br>
              <a:rPr kumimoji="0" lang="en-US" sz="16600" b="1" i="0" u="none" strike="noStrike" kern="0" cap="none" spc="0" normalizeH="0" baseline="0" noProof="0">
                <a:ln>
                  <a:noFill/>
                </a:ln>
                <a:solidFill>
                  <a:srgbClr val="FFFFFF"/>
                </a:solidFill>
                <a:effectLst/>
                <a:uLnTx/>
                <a:uFillTx/>
              </a:rPr>
            </a:br>
            <a:r>
              <a:rPr kumimoji="0" lang="en-US" sz="16600" b="1" i="0" u="none" strike="noStrike" kern="0" cap="none" spc="0" normalizeH="0" baseline="0" noProof="0">
                <a:ln>
                  <a:noFill/>
                </a:ln>
                <a:solidFill>
                  <a:srgbClr val="FFFFFF"/>
                </a:solidFill>
                <a:effectLst/>
                <a:uLnTx/>
                <a:uFillTx/>
              </a:rPr>
              <a:t>LAYOUTS</a:t>
            </a:r>
            <a:endParaRPr kumimoji="0" lang="en-US" sz="7200" b="0" i="1"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432408760"/>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in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a:t>Click to edit title</a:t>
            </a:r>
          </a:p>
        </p:txBody>
      </p:sp>
      <p:sp>
        <p:nvSpPr>
          <p:cNvPr id="8" name="Content Placeholder 4">
            <a:extLst>
              <a:ext uri="{FF2B5EF4-FFF2-40B4-BE49-F238E27FC236}">
                <a16:creationId xmlns:a16="http://schemas.microsoft.com/office/drawing/2014/main" id="{97C8D286-D420-EE2D-6164-1E5FF70C4225}"/>
              </a:ext>
            </a:extLst>
          </p:cNvPr>
          <p:cNvSpPr>
            <a:spLocks noGrp="1"/>
          </p:cNvSpPr>
          <p:nvPr>
            <p:ph sz="quarter" idx="13" hasCustomPrompt="1"/>
          </p:nvPr>
        </p:nvSpPr>
        <p:spPr>
          <a:xfrm>
            <a:off x="457200" y="1447800"/>
            <a:ext cx="112776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a:t>Avoid bullets as a general rule</a:t>
            </a:r>
          </a:p>
          <a:p>
            <a:pPr lvl="1"/>
            <a:r>
              <a:rPr lang="en-US"/>
              <a:t>Second level (bullets)</a:t>
            </a:r>
          </a:p>
          <a:p>
            <a:pPr lvl="2"/>
            <a:r>
              <a:rPr lang="en-US"/>
              <a:t>Third level (subhead)</a:t>
            </a:r>
          </a:p>
          <a:p>
            <a:pPr lvl="3"/>
            <a:r>
              <a:rPr lang="en-US"/>
              <a:t>Fourth level</a:t>
            </a:r>
          </a:p>
        </p:txBody>
      </p:sp>
      <p:sp>
        <p:nvSpPr>
          <p:cNvPr id="6" name="Date Placeholder 5">
            <a:extLst>
              <a:ext uri="{FF2B5EF4-FFF2-40B4-BE49-F238E27FC236}">
                <a16:creationId xmlns:a16="http://schemas.microsoft.com/office/drawing/2014/main" id="{72328515-FC2B-A5A7-A51D-AD83EA148662}"/>
              </a:ext>
            </a:extLst>
          </p:cNvPr>
          <p:cNvSpPr>
            <a:spLocks noGrp="1"/>
          </p:cNvSpPr>
          <p:nvPr>
            <p:ph type="dt" sz="half" idx="14"/>
          </p:nvPr>
        </p:nvSpPr>
        <p:spPr/>
        <p:txBody>
          <a:bodyPr/>
          <a:lstStyle/>
          <a:p>
            <a:fld id="{8EB84BCC-F734-8048-8197-BE14B7B6EE4C}" type="datetime1">
              <a:rPr lang="en-US" smtClean="0"/>
              <a:t>9/8/2025</a:t>
            </a:fld>
            <a:endParaRPr lang="en-US"/>
          </a:p>
        </p:txBody>
      </p:sp>
      <p:sp>
        <p:nvSpPr>
          <p:cNvPr id="7" name="Footer Placeholder 6">
            <a:extLst>
              <a:ext uri="{FF2B5EF4-FFF2-40B4-BE49-F238E27FC236}">
                <a16:creationId xmlns:a16="http://schemas.microsoft.com/office/drawing/2014/main" id="{8A78C47A-CC18-2B7E-01BA-B71033C96E49}"/>
              </a:ext>
            </a:extLst>
          </p:cNvPr>
          <p:cNvSpPr>
            <a:spLocks noGrp="1"/>
          </p:cNvSpPr>
          <p:nvPr>
            <p:ph type="ftr" sz="quarter" idx="15"/>
          </p:nvPr>
        </p:nvSpPr>
        <p:spPr/>
        <p:txBody>
          <a:bodyPr/>
          <a:lstStyle/>
          <a:p>
            <a:r>
              <a:rPr lang="en-US"/>
              <a:t>© 2024 Cognizant | Private</a:t>
            </a:r>
          </a:p>
        </p:txBody>
      </p:sp>
      <p:sp>
        <p:nvSpPr>
          <p:cNvPr id="9" name="Slide Number Placeholder 8">
            <a:extLst>
              <a:ext uri="{FF2B5EF4-FFF2-40B4-BE49-F238E27FC236}">
                <a16:creationId xmlns:a16="http://schemas.microsoft.com/office/drawing/2014/main" id="{19B43DAB-918E-9FD2-A5E8-F9530136AAE1}"/>
              </a:ext>
            </a:extLst>
          </p:cNvPr>
          <p:cNvSpPr>
            <a:spLocks noGrp="1"/>
          </p:cNvSpPr>
          <p:nvPr>
            <p:ph type="sldNum" sz="quarter" idx="16"/>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30732147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int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a:t>Click to edit title</a:t>
            </a:r>
          </a:p>
        </p:txBody>
      </p:sp>
      <p:sp>
        <p:nvSpPr>
          <p:cNvPr id="6" name="Content Placeholder 4">
            <a:extLst>
              <a:ext uri="{FF2B5EF4-FFF2-40B4-BE49-F238E27FC236}">
                <a16:creationId xmlns:a16="http://schemas.microsoft.com/office/drawing/2014/main" id="{EFB2AB4E-99EA-866B-42DB-AA6B0640E978}"/>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a:t>Avoid bullets as a general rule</a:t>
            </a:r>
          </a:p>
          <a:p>
            <a:pPr lvl="1"/>
            <a:r>
              <a:rPr lang="en-US"/>
              <a:t>Second level (bullets)</a:t>
            </a:r>
          </a:p>
          <a:p>
            <a:pPr lvl="2"/>
            <a:r>
              <a:rPr lang="en-US"/>
              <a:t>Third level (subhead)</a:t>
            </a:r>
          </a:p>
          <a:p>
            <a:pPr lvl="3"/>
            <a:r>
              <a:rPr lang="en-US"/>
              <a:t>Fourth level</a:t>
            </a:r>
          </a:p>
        </p:txBody>
      </p:sp>
      <p:sp>
        <p:nvSpPr>
          <p:cNvPr id="8" name="Date Placeholder 7">
            <a:extLst>
              <a:ext uri="{FF2B5EF4-FFF2-40B4-BE49-F238E27FC236}">
                <a16:creationId xmlns:a16="http://schemas.microsoft.com/office/drawing/2014/main" id="{49FBA165-B4C4-9560-3B73-D4440E1274B4}"/>
              </a:ext>
            </a:extLst>
          </p:cNvPr>
          <p:cNvSpPr>
            <a:spLocks noGrp="1"/>
          </p:cNvSpPr>
          <p:nvPr>
            <p:ph type="dt" sz="half" idx="14"/>
          </p:nvPr>
        </p:nvSpPr>
        <p:spPr/>
        <p:txBody>
          <a:bodyPr/>
          <a:lstStyle/>
          <a:p>
            <a:fld id="{8EB84BCC-F734-8048-8197-BE14B7B6EE4C}" type="datetime1">
              <a:rPr lang="en-US" smtClean="0"/>
              <a:t>9/8/2025</a:t>
            </a:fld>
            <a:endParaRPr lang="en-US"/>
          </a:p>
        </p:txBody>
      </p:sp>
      <p:sp>
        <p:nvSpPr>
          <p:cNvPr id="9" name="Footer Placeholder 8">
            <a:extLst>
              <a:ext uri="{FF2B5EF4-FFF2-40B4-BE49-F238E27FC236}">
                <a16:creationId xmlns:a16="http://schemas.microsoft.com/office/drawing/2014/main" id="{355393B2-66D7-C532-B4ED-1C7095A892B2}"/>
              </a:ext>
            </a:extLst>
          </p:cNvPr>
          <p:cNvSpPr>
            <a:spLocks noGrp="1"/>
          </p:cNvSpPr>
          <p:nvPr>
            <p:ph type="ftr" sz="quarter" idx="15"/>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3E96471B-AF2B-8429-A5BE-4098F30AC55D}"/>
              </a:ext>
            </a:extLst>
          </p:cNvPr>
          <p:cNvSpPr>
            <a:spLocks noGrp="1"/>
          </p:cNvSpPr>
          <p:nvPr>
            <p:ph type="sldNum" sz="quarter" idx="16"/>
          </p:nvPr>
        </p:nvSpPr>
        <p:spPr/>
        <p:txBody>
          <a:bodyPr/>
          <a:lstStyle/>
          <a:p>
            <a:fld id="{38826FC0-333C-E549-9FA3-0EE43DF298A3}" type="slidenum">
              <a:rPr lang="en-US" smtClean="0"/>
              <a:pPr/>
              <a:t>‹#›</a:t>
            </a:fld>
            <a:endParaRPr lang="en-US"/>
          </a:p>
        </p:txBody>
      </p:sp>
      <p:sp>
        <p:nvSpPr>
          <p:cNvPr id="11" name="Picture Placeholder 6">
            <a:extLst>
              <a:ext uri="{FF2B5EF4-FFF2-40B4-BE49-F238E27FC236}">
                <a16:creationId xmlns:a16="http://schemas.microsoft.com/office/drawing/2014/main" id="{FF811353-C714-762F-1AAE-32044BE7B552}"/>
              </a:ext>
            </a:extLst>
          </p:cNvPr>
          <p:cNvSpPr>
            <a:spLocks noGrp="1" noChangeAspect="1"/>
          </p:cNvSpPr>
          <p:nvPr>
            <p:ph type="pic" sz="quarter" idx="22" hasCustomPrompt="1"/>
          </p:nvPr>
        </p:nvSpPr>
        <p:spPr>
          <a:xfrm>
            <a:off x="8305800" y="1447800"/>
            <a:ext cx="3429000" cy="4716463"/>
          </a:xfrm>
          <a:solidFill>
            <a:srgbClr val="ECECEB"/>
          </a:solidFill>
        </p:spPr>
        <p:txBody>
          <a:bodyPr bIns="914400" anchor="ctr">
            <a:normAutofit/>
          </a:bodyPr>
          <a:lstStyle>
            <a:lvl1pPr marL="0" indent="0" algn="ctr">
              <a:buNone/>
              <a:defRPr sz="1100">
                <a:solidFill>
                  <a:schemeClr val="tx1"/>
                </a:solidFill>
              </a:defRPr>
            </a:lvl1pPr>
          </a:lstStyle>
          <a:p>
            <a:r>
              <a:rPr lang="en-US"/>
              <a:t>Click icon, drag, or paste to add picture</a:t>
            </a:r>
          </a:p>
        </p:txBody>
      </p:sp>
    </p:spTree>
    <p:extLst>
      <p:ext uri="{BB962C8B-B14F-4D97-AF65-F5344CB8AC3E}">
        <p14:creationId xmlns:p14="http://schemas.microsoft.com/office/powerpoint/2010/main" val="33488216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int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a:t>Click to edit title</a:t>
            </a:r>
          </a:p>
        </p:txBody>
      </p:sp>
      <p:sp>
        <p:nvSpPr>
          <p:cNvPr id="9" name="Content Placeholder 11">
            <a:extLst>
              <a:ext uri="{FF2B5EF4-FFF2-40B4-BE49-F238E27FC236}">
                <a16:creationId xmlns:a16="http://schemas.microsoft.com/office/drawing/2014/main" id="{259B0F51-32FC-A168-2D3A-C5941F904A9A}"/>
              </a:ext>
            </a:extLst>
          </p:cNvPr>
          <p:cNvSpPr>
            <a:spLocks noGrp="1"/>
          </p:cNvSpPr>
          <p:nvPr>
            <p:ph sz="quarter" idx="15" hasCustomPrompt="1"/>
          </p:nvPr>
        </p:nvSpPr>
        <p:spPr>
          <a:xfrm>
            <a:off x="8305800" y="1447800"/>
            <a:ext cx="3429000" cy="4716463"/>
          </a:xfrm>
          <a:noFill/>
        </p:spPr>
        <p:txBody>
          <a:bodyPr bIns="1280160" anchor="ctr" anchorCtr="0"/>
          <a:lstStyle>
            <a:lvl1pPr marL="0" indent="0" algn="ctr">
              <a:buNone/>
              <a:defRPr sz="1100">
                <a:solidFill>
                  <a:schemeClr val="tx1"/>
                </a:solidFill>
              </a:defRPr>
            </a:lvl1pPr>
          </a:lstStyle>
          <a:p>
            <a:pPr lvl="0"/>
            <a:r>
              <a:rPr lang="en-US"/>
              <a:t>Click to add content</a:t>
            </a:r>
          </a:p>
        </p:txBody>
      </p:sp>
      <p:sp>
        <p:nvSpPr>
          <p:cNvPr id="6" name="Content Placeholder 4">
            <a:extLst>
              <a:ext uri="{FF2B5EF4-FFF2-40B4-BE49-F238E27FC236}">
                <a16:creationId xmlns:a16="http://schemas.microsoft.com/office/drawing/2014/main" id="{E6871F2F-0300-3464-E2A2-7AF48ACCDA0E}"/>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a:t>Avoid bullets as a general rule</a:t>
            </a:r>
          </a:p>
          <a:p>
            <a:pPr lvl="1"/>
            <a:r>
              <a:rPr lang="en-US"/>
              <a:t>Second level (bullets)</a:t>
            </a:r>
          </a:p>
          <a:p>
            <a:pPr lvl="2"/>
            <a:r>
              <a:rPr lang="en-US"/>
              <a:t>Third level (subhead)</a:t>
            </a:r>
          </a:p>
          <a:p>
            <a:pPr lvl="3"/>
            <a:r>
              <a:rPr lang="en-US"/>
              <a:t>Fourth level</a:t>
            </a:r>
          </a:p>
        </p:txBody>
      </p:sp>
      <p:sp>
        <p:nvSpPr>
          <p:cNvPr id="7" name="Date Placeholder 6">
            <a:extLst>
              <a:ext uri="{FF2B5EF4-FFF2-40B4-BE49-F238E27FC236}">
                <a16:creationId xmlns:a16="http://schemas.microsoft.com/office/drawing/2014/main" id="{E7F5A834-2BF7-D718-8760-B751F1362C5B}"/>
              </a:ext>
            </a:extLst>
          </p:cNvPr>
          <p:cNvSpPr>
            <a:spLocks noGrp="1"/>
          </p:cNvSpPr>
          <p:nvPr>
            <p:ph type="dt" sz="half" idx="16"/>
          </p:nvPr>
        </p:nvSpPr>
        <p:spPr/>
        <p:txBody>
          <a:bodyPr/>
          <a:lstStyle/>
          <a:p>
            <a:fld id="{8EB84BCC-F734-8048-8197-BE14B7B6EE4C}" type="datetime1">
              <a:rPr lang="en-US" smtClean="0"/>
              <a:t>9/8/2025</a:t>
            </a:fld>
            <a:endParaRPr lang="en-US"/>
          </a:p>
        </p:txBody>
      </p:sp>
      <p:sp>
        <p:nvSpPr>
          <p:cNvPr id="8" name="Footer Placeholder 7">
            <a:extLst>
              <a:ext uri="{FF2B5EF4-FFF2-40B4-BE49-F238E27FC236}">
                <a16:creationId xmlns:a16="http://schemas.microsoft.com/office/drawing/2014/main" id="{BAD15E00-493E-DA78-52D5-886D4490A1D0}"/>
              </a:ext>
            </a:extLst>
          </p:cNvPr>
          <p:cNvSpPr>
            <a:spLocks noGrp="1"/>
          </p:cNvSpPr>
          <p:nvPr>
            <p:ph type="ftr" sz="quarter" idx="17"/>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A2550889-1E0E-444C-2EB8-5E1C1E1649C8}"/>
              </a:ext>
            </a:extLst>
          </p:cNvPr>
          <p:cNvSpPr>
            <a:spLocks noGrp="1"/>
          </p:cNvSpPr>
          <p:nvPr>
            <p:ph type="sldNum" sz="quarter" idx="18"/>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23115340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int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a:t>Click to edit title</a:t>
            </a:r>
          </a:p>
        </p:txBody>
      </p:sp>
      <p:sp>
        <p:nvSpPr>
          <p:cNvPr id="7" name="Text Placeholder 9">
            <a:extLst>
              <a:ext uri="{FF2B5EF4-FFF2-40B4-BE49-F238E27FC236}">
                <a16:creationId xmlns:a16="http://schemas.microsoft.com/office/drawing/2014/main" id="{A497A1BE-986B-0BD6-76A5-85ABDFBA41E0}"/>
              </a:ext>
            </a:extLst>
          </p:cNvPr>
          <p:cNvSpPr>
            <a:spLocks noGrp="1"/>
          </p:cNvSpPr>
          <p:nvPr>
            <p:ph type="body" sz="quarter" idx="16" hasCustomPrompt="1"/>
          </p:nvPr>
        </p:nvSpPr>
        <p:spPr>
          <a:xfrm>
            <a:off x="8446381" y="2016681"/>
            <a:ext cx="3291841" cy="337080"/>
          </a:xfrm>
          <a:noFill/>
        </p:spPr>
        <p:txBody>
          <a:bodyPr wrap="square" lIns="0" tIns="0" rIns="0" bIns="0">
            <a:spAutoFit/>
          </a:bodyPr>
          <a:lstStyle>
            <a:lvl1pPr marL="0" indent="0">
              <a:lnSpc>
                <a:spcPct val="110000"/>
              </a:lnSpc>
              <a:spcBef>
                <a:spcPts val="1200"/>
              </a:spcBef>
              <a:buNone/>
              <a:defRPr sz="1100">
                <a:solidFill>
                  <a:schemeClr val="accent1"/>
                </a:solidFill>
              </a:defRPr>
            </a:lvl1pPr>
            <a:lvl2pPr marL="12700" marR="0" indent="0" algn="l" defTabSz="914171" rtl="0" eaLnBrk="1" fontAlgn="auto" latinLnBrk="0" hangingPunct="1">
              <a:lnSpc>
                <a:spcPct val="110000"/>
              </a:lnSpc>
              <a:spcBef>
                <a:spcPts val="1200"/>
              </a:spcBef>
              <a:spcAft>
                <a:spcPts val="1200"/>
              </a:spcAft>
              <a:buClr>
                <a:schemeClr val="accent1"/>
              </a:buClr>
              <a:buSzTx/>
              <a:buFont typeface="Arial" panose="020B0604020202020204" pitchFamily="34" charset="0"/>
              <a:buNone/>
              <a:tabLst/>
              <a:defRPr sz="900" i="1">
                <a:solidFill>
                  <a:schemeClr val="tx2"/>
                </a:solidFill>
              </a:defRPr>
            </a:lvl2pPr>
            <a:lvl3pPr marL="9525" indent="619125">
              <a:buFontTx/>
              <a:buNone/>
              <a:tabLst/>
              <a:defRPr sz="900"/>
            </a:lvl3pPr>
          </a:lstStyle>
          <a:p>
            <a:pPr lvl="0"/>
            <a:r>
              <a:rPr lang="en-US"/>
              <a:t>Click to edit text</a:t>
            </a:r>
          </a:p>
          <a:p>
            <a:pPr marL="12700" marR="0" lvl="1" indent="0" algn="l" defTabSz="914171" rtl="0" eaLnBrk="1" fontAlgn="auto" latinLnBrk="0" hangingPunct="1">
              <a:lnSpc>
                <a:spcPct val="120000"/>
              </a:lnSpc>
              <a:spcBef>
                <a:spcPts val="0"/>
              </a:spcBef>
              <a:spcAft>
                <a:spcPts val="1200"/>
              </a:spcAft>
              <a:buClr>
                <a:schemeClr val="accent1"/>
              </a:buClr>
              <a:buSzTx/>
              <a:buFont typeface="Arial" panose="020B0604020202020204" pitchFamily="34" charset="0"/>
              <a:buNone/>
              <a:tabLst/>
              <a:defRPr/>
            </a:pPr>
            <a:r>
              <a:rPr lang="en-US"/>
              <a:t>Click to edit text</a:t>
            </a:r>
          </a:p>
        </p:txBody>
      </p:sp>
      <p:cxnSp>
        <p:nvCxnSpPr>
          <p:cNvPr id="8" name="Straight Connector 7">
            <a:extLst>
              <a:ext uri="{FF2B5EF4-FFF2-40B4-BE49-F238E27FC236}">
                <a16:creationId xmlns:a16="http://schemas.microsoft.com/office/drawing/2014/main" id="{6CF16D66-A061-BB80-4196-FA88563E9FC5}"/>
              </a:ext>
            </a:extLst>
          </p:cNvPr>
          <p:cNvCxnSpPr>
            <a:cxnSpLocks noChangeAspect="1"/>
          </p:cNvCxnSpPr>
          <p:nvPr userDrawn="1"/>
        </p:nvCxnSpPr>
        <p:spPr>
          <a:xfrm>
            <a:off x="8446383" y="1455541"/>
            <a:ext cx="3154680" cy="0"/>
          </a:xfrm>
          <a:prstGeom prst="line">
            <a:avLst/>
          </a:prstGeom>
          <a:ln w="12700" cap="sq">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4">
            <a:extLst>
              <a:ext uri="{FF2B5EF4-FFF2-40B4-BE49-F238E27FC236}">
                <a16:creationId xmlns:a16="http://schemas.microsoft.com/office/drawing/2014/main" id="{443B4273-80BC-4D4B-45D3-71EA235891DD}"/>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j-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a:t>Avoid bullets as a general rule</a:t>
            </a:r>
          </a:p>
          <a:p>
            <a:pPr lvl="1"/>
            <a:r>
              <a:rPr lang="en-US"/>
              <a:t>Second level (bullets)</a:t>
            </a:r>
          </a:p>
          <a:p>
            <a:pPr lvl="2"/>
            <a:r>
              <a:rPr lang="en-US"/>
              <a:t>Third level (subhead)</a:t>
            </a:r>
          </a:p>
          <a:p>
            <a:pPr lvl="3"/>
            <a:r>
              <a:rPr lang="en-US"/>
              <a:t>Fourth level</a:t>
            </a:r>
          </a:p>
        </p:txBody>
      </p:sp>
      <p:sp>
        <p:nvSpPr>
          <p:cNvPr id="6" name="Date Placeholder 5">
            <a:extLst>
              <a:ext uri="{FF2B5EF4-FFF2-40B4-BE49-F238E27FC236}">
                <a16:creationId xmlns:a16="http://schemas.microsoft.com/office/drawing/2014/main" id="{A8D18051-2FD4-FBBA-DF0A-5AA5724D4CED}"/>
              </a:ext>
            </a:extLst>
          </p:cNvPr>
          <p:cNvSpPr>
            <a:spLocks noGrp="1"/>
          </p:cNvSpPr>
          <p:nvPr>
            <p:ph type="dt" sz="half" idx="17"/>
          </p:nvPr>
        </p:nvSpPr>
        <p:spPr/>
        <p:txBody>
          <a:bodyPr/>
          <a:lstStyle/>
          <a:p>
            <a:fld id="{8EB84BCC-F734-8048-8197-BE14B7B6EE4C}" type="datetime1">
              <a:rPr lang="en-US" smtClean="0"/>
              <a:t>9/8/2025</a:t>
            </a:fld>
            <a:endParaRPr lang="en-US"/>
          </a:p>
        </p:txBody>
      </p:sp>
      <p:sp>
        <p:nvSpPr>
          <p:cNvPr id="9" name="Footer Placeholder 8">
            <a:extLst>
              <a:ext uri="{FF2B5EF4-FFF2-40B4-BE49-F238E27FC236}">
                <a16:creationId xmlns:a16="http://schemas.microsoft.com/office/drawing/2014/main" id="{2674FFEF-C1C1-A6A5-579D-03460B4B7B4E}"/>
              </a:ext>
            </a:extLst>
          </p:cNvPr>
          <p:cNvSpPr>
            <a:spLocks noGrp="1"/>
          </p:cNvSpPr>
          <p:nvPr>
            <p:ph type="ftr" sz="quarter" idx="18"/>
          </p:nvPr>
        </p:nvSpPr>
        <p:spPr/>
        <p:txBody>
          <a:bodyPr/>
          <a:lstStyle/>
          <a:p>
            <a:r>
              <a:rPr lang="en-US"/>
              <a:t>© 2024 Cognizant | Private</a:t>
            </a:r>
          </a:p>
        </p:txBody>
      </p:sp>
      <p:sp>
        <p:nvSpPr>
          <p:cNvPr id="11" name="Slide Number Placeholder 10">
            <a:extLst>
              <a:ext uri="{FF2B5EF4-FFF2-40B4-BE49-F238E27FC236}">
                <a16:creationId xmlns:a16="http://schemas.microsoft.com/office/drawing/2014/main" id="{83CD4671-5EA7-FBFD-25EC-C2EB1310BC27}"/>
              </a:ext>
            </a:extLst>
          </p:cNvPr>
          <p:cNvSpPr>
            <a:spLocks noGrp="1"/>
          </p:cNvSpPr>
          <p:nvPr>
            <p:ph type="sldNum" sz="quarter" idx="19"/>
          </p:nvPr>
        </p:nvSpPr>
        <p:spPr/>
        <p:txBody>
          <a:bodyPr/>
          <a:lstStyle/>
          <a:p>
            <a:fld id="{38826FC0-333C-E549-9FA3-0EE43DF298A3}" type="slidenum">
              <a:rPr lang="en-US" smtClean="0"/>
              <a:pPr/>
              <a:t>‹#›</a:t>
            </a:fld>
            <a:endParaRPr lang="en-US"/>
          </a:p>
        </p:txBody>
      </p:sp>
      <p:sp>
        <p:nvSpPr>
          <p:cNvPr id="16" name="Freeform 15">
            <a:extLst>
              <a:ext uri="{FF2B5EF4-FFF2-40B4-BE49-F238E27FC236}">
                <a16:creationId xmlns:a16="http://schemas.microsoft.com/office/drawing/2014/main" id="{B4239B95-1BE5-65A8-8088-4245AFE6DC2A}"/>
              </a:ext>
            </a:extLst>
          </p:cNvPr>
          <p:cNvSpPr>
            <a:spLocks noChangeAspect="1"/>
          </p:cNvSpPr>
          <p:nvPr userDrawn="1"/>
        </p:nvSpPr>
        <p:spPr>
          <a:xfrm>
            <a:off x="8450629" y="1583574"/>
            <a:ext cx="292608" cy="297056"/>
          </a:xfrm>
          <a:custGeom>
            <a:avLst/>
            <a:gdLst>
              <a:gd name="connsiteX0" fmla="*/ 305136 w 336446"/>
              <a:gd name="connsiteY0" fmla="*/ 0 h 341560"/>
              <a:gd name="connsiteX1" fmla="*/ 336446 w 336446"/>
              <a:gd name="connsiteY1" fmla="*/ 49811 h 341560"/>
              <a:gd name="connsiteX2" fmla="*/ 278808 w 336446"/>
              <a:gd name="connsiteY2" fmla="*/ 98554 h 341560"/>
              <a:gd name="connsiteX3" fmla="*/ 258172 w 336446"/>
              <a:gd name="connsiteY3" fmla="*/ 192839 h 341560"/>
              <a:gd name="connsiteX4" fmla="*/ 325061 w 336446"/>
              <a:gd name="connsiteY4" fmla="*/ 192839 h 341560"/>
              <a:gd name="connsiteX5" fmla="*/ 325061 w 336446"/>
              <a:gd name="connsiteY5" fmla="*/ 341560 h 341560"/>
              <a:gd name="connsiteX6" fmla="*/ 187725 w 336446"/>
              <a:gd name="connsiteY6" fmla="*/ 341560 h 341560"/>
              <a:gd name="connsiteX7" fmla="*/ 187725 w 336446"/>
              <a:gd name="connsiteY7" fmla="*/ 224149 h 341560"/>
              <a:gd name="connsiteX8" fmla="*/ 210495 w 336446"/>
              <a:gd name="connsiteY8" fmla="*/ 86101 h 341560"/>
              <a:gd name="connsiteX9" fmla="*/ 305136 w 336446"/>
              <a:gd name="connsiteY9" fmla="*/ 0 h 341560"/>
              <a:gd name="connsiteX10" fmla="*/ 117411 w 336446"/>
              <a:gd name="connsiteY10" fmla="*/ 0 h 341560"/>
              <a:gd name="connsiteX11" fmla="*/ 148721 w 336446"/>
              <a:gd name="connsiteY11" fmla="*/ 49811 h 341560"/>
              <a:gd name="connsiteX12" fmla="*/ 91083 w 336446"/>
              <a:gd name="connsiteY12" fmla="*/ 98554 h 341560"/>
              <a:gd name="connsiteX13" fmla="*/ 70447 w 336446"/>
              <a:gd name="connsiteY13" fmla="*/ 192839 h 341560"/>
              <a:gd name="connsiteX14" fmla="*/ 137336 w 336446"/>
              <a:gd name="connsiteY14" fmla="*/ 192839 h 341560"/>
              <a:gd name="connsiteX15" fmla="*/ 137336 w 336446"/>
              <a:gd name="connsiteY15" fmla="*/ 341560 h 341560"/>
              <a:gd name="connsiteX16" fmla="*/ 0 w 336446"/>
              <a:gd name="connsiteY16" fmla="*/ 341560 h 341560"/>
              <a:gd name="connsiteX17" fmla="*/ 0 w 336446"/>
              <a:gd name="connsiteY17" fmla="*/ 224149 h 341560"/>
              <a:gd name="connsiteX18" fmla="*/ 22770 w 336446"/>
              <a:gd name="connsiteY18" fmla="*/ 86101 h 341560"/>
              <a:gd name="connsiteX19" fmla="*/ 117411 w 336446"/>
              <a:gd name="connsiteY19" fmla="*/ 0 h 34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6446" h="341560">
                <a:moveTo>
                  <a:pt x="305136" y="0"/>
                </a:moveTo>
                <a:lnTo>
                  <a:pt x="336446" y="49811"/>
                </a:lnTo>
                <a:cubicBezTo>
                  <a:pt x="310354" y="60722"/>
                  <a:pt x="291142" y="76969"/>
                  <a:pt x="278808" y="98554"/>
                </a:cubicBezTo>
                <a:cubicBezTo>
                  <a:pt x="266473" y="120139"/>
                  <a:pt x="259595" y="151567"/>
                  <a:pt x="258172" y="192839"/>
                </a:cubicBezTo>
                <a:lnTo>
                  <a:pt x="325061" y="192839"/>
                </a:lnTo>
                <a:lnTo>
                  <a:pt x="325061" y="341560"/>
                </a:lnTo>
                <a:lnTo>
                  <a:pt x="187725" y="341560"/>
                </a:lnTo>
                <a:lnTo>
                  <a:pt x="187725" y="224149"/>
                </a:lnTo>
                <a:cubicBezTo>
                  <a:pt x="187725" y="160581"/>
                  <a:pt x="195315" y="114565"/>
                  <a:pt x="210495" y="86101"/>
                </a:cubicBezTo>
                <a:cubicBezTo>
                  <a:pt x="230420" y="48150"/>
                  <a:pt x="261967" y="19450"/>
                  <a:pt x="305136" y="0"/>
                </a:cubicBezTo>
                <a:close/>
                <a:moveTo>
                  <a:pt x="117411" y="0"/>
                </a:moveTo>
                <a:lnTo>
                  <a:pt x="148721" y="49811"/>
                </a:lnTo>
                <a:cubicBezTo>
                  <a:pt x="122629" y="60722"/>
                  <a:pt x="103417" y="76969"/>
                  <a:pt x="91083" y="98554"/>
                </a:cubicBezTo>
                <a:cubicBezTo>
                  <a:pt x="78748" y="120139"/>
                  <a:pt x="71870" y="151567"/>
                  <a:pt x="70447" y="192839"/>
                </a:cubicBezTo>
                <a:lnTo>
                  <a:pt x="137336" y="192839"/>
                </a:lnTo>
                <a:lnTo>
                  <a:pt x="137336" y="341560"/>
                </a:lnTo>
                <a:lnTo>
                  <a:pt x="0" y="341560"/>
                </a:lnTo>
                <a:lnTo>
                  <a:pt x="0" y="224149"/>
                </a:lnTo>
                <a:cubicBezTo>
                  <a:pt x="0" y="160581"/>
                  <a:pt x="7590" y="114565"/>
                  <a:pt x="22770" y="86101"/>
                </a:cubicBezTo>
                <a:cubicBezTo>
                  <a:pt x="42695" y="48150"/>
                  <a:pt x="74242" y="19450"/>
                  <a:pt x="117411"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646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DO NOT USE">
    <p:bg>
      <p:bgPr>
        <a:solidFill>
          <a:srgbClr val="B81F2D"/>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BE4D0-FD2D-17A7-0CB5-5D6CBED1C32D}"/>
              </a:ext>
            </a:extLst>
          </p:cNvPr>
          <p:cNvSpPr txBox="1"/>
          <p:nvPr/>
        </p:nvSpPr>
        <p:spPr>
          <a:xfrm>
            <a:off x="1581464" y="662092"/>
            <a:ext cx="9029075" cy="5533823"/>
          </a:xfrm>
          <a:prstGeom prst="rect">
            <a:avLst/>
          </a:prstGeom>
          <a:noFill/>
        </p:spPr>
        <p:txBody>
          <a:bodyPr wrap="none" lIns="0" tIns="0" rIns="0" bIns="0" rtlCol="0" anchor="ctr">
            <a:spAutoFit/>
          </a:bodyPr>
          <a:lstStyle/>
          <a:p>
            <a:pPr algn="ctr">
              <a:lnSpc>
                <a:spcPct val="80000"/>
              </a:lnSpc>
              <a:spcAft>
                <a:spcPts val="1200"/>
              </a:spcAft>
            </a:pPr>
            <a:r>
              <a:rPr lang="en-US" sz="9600" b="1">
                <a:solidFill>
                  <a:schemeClr val="bg1"/>
                </a:solidFill>
              </a:rPr>
              <a:t>DO NOT USE </a:t>
            </a:r>
            <a:br>
              <a:rPr lang="en-US" sz="9600" b="1">
                <a:solidFill>
                  <a:schemeClr val="bg1"/>
                </a:solidFill>
              </a:rPr>
            </a:br>
            <a:r>
              <a:rPr lang="en-US" sz="9600" b="1">
                <a:solidFill>
                  <a:schemeClr val="bg1"/>
                </a:solidFill>
              </a:rPr>
              <a:t>ANY LAYOUTS </a:t>
            </a:r>
            <a:br>
              <a:rPr lang="en-US" sz="9600" b="1">
                <a:solidFill>
                  <a:schemeClr val="bg1"/>
                </a:solidFill>
              </a:rPr>
            </a:br>
            <a:r>
              <a:rPr lang="en-US" sz="9600" b="1">
                <a:solidFill>
                  <a:schemeClr val="bg1"/>
                </a:solidFill>
              </a:rPr>
              <a:t>BEYOND </a:t>
            </a:r>
            <a:br>
              <a:rPr lang="en-US" sz="9600" b="1">
                <a:solidFill>
                  <a:schemeClr val="bg1"/>
                </a:solidFill>
              </a:rPr>
            </a:br>
            <a:r>
              <a:rPr lang="en-US" sz="9600" b="1">
                <a:solidFill>
                  <a:schemeClr val="bg1"/>
                </a:solidFill>
              </a:rPr>
              <a:t>THIS POINT</a:t>
            </a:r>
          </a:p>
          <a:p>
            <a:pPr algn="ctr">
              <a:lnSpc>
                <a:spcPct val="90000"/>
              </a:lnSpc>
              <a:spcAft>
                <a:spcPts val="2400"/>
              </a:spcAft>
            </a:pPr>
            <a:r>
              <a:rPr lang="en-US" sz="3600" b="0" i="1">
                <a:solidFill>
                  <a:schemeClr val="bg1"/>
                </a:solidFill>
              </a:rPr>
              <a:t>They are not a part of the official template</a:t>
            </a:r>
          </a:p>
        </p:txBody>
      </p:sp>
    </p:spTree>
    <p:extLst>
      <p:ext uri="{BB962C8B-B14F-4D97-AF65-F5344CB8AC3E}">
        <p14:creationId xmlns:p14="http://schemas.microsoft.com/office/powerpoint/2010/main" val="1199188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68183" y="2407183"/>
            <a:ext cx="10055638"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a:ln>
                  <a:noFill/>
                </a:ln>
                <a:solidFill>
                  <a:srgbClr val="FFFFFF"/>
                </a:solidFill>
                <a:effectLst/>
                <a:uLnTx/>
                <a:uFillTx/>
              </a:rPr>
              <a:t>DIVIDERS</a:t>
            </a:r>
            <a:endParaRPr kumimoji="0" lang="en-US" sz="7200" b="0" i="1"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740007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1 - gradient 1">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D76384-5270-C4A7-D992-81F8ADBA5582}"/>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93339195-9B87-7743-9A8D-50BE832439EE}" type="datetime1">
              <a:rPr lang="en-US" smtClean="0"/>
              <a:t>9/8/2025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1199557932"/>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1 - gradient 2">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ED6A89-35BA-3F8A-D8BB-D4E661AF1A89}"/>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CDECBBED-5CB0-E446-9994-39B46F9E3A96}" type="datetime1">
              <a:rPr lang="en-US" smtClean="0"/>
              <a:t>9/8/2025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101193105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230B5-518B-24CC-5360-65ED114C9C97}"/>
              </a:ext>
            </a:extLst>
          </p:cNvPr>
          <p:cNvSpPr>
            <a:spLocks noGrp="1"/>
          </p:cNvSpPr>
          <p:nvPr>
            <p:ph type="title"/>
          </p:nvPr>
        </p:nvSpPr>
        <p:spPr>
          <a:xfrm>
            <a:off x="457200" y="457200"/>
            <a:ext cx="11277600" cy="332399"/>
          </a:xfrm>
          <a:prstGeom prst="rect">
            <a:avLst/>
          </a:prstGeom>
        </p:spPr>
        <p:txBody>
          <a:bodyPr vert="horz" wrap="square" lIns="0" tIns="0" rIns="0" bIns="0" rtlCol="0" anchor="t">
            <a:spAutoFit/>
          </a:bodyPr>
          <a:lstStyle/>
          <a:p>
            <a:r>
              <a:rPr lang="en-US"/>
              <a:t>Click to add title</a:t>
            </a:r>
          </a:p>
        </p:txBody>
      </p:sp>
      <p:sp>
        <p:nvSpPr>
          <p:cNvPr id="3" name="Text Placeholder 2">
            <a:extLst>
              <a:ext uri="{FF2B5EF4-FFF2-40B4-BE49-F238E27FC236}">
                <a16:creationId xmlns:a16="http://schemas.microsoft.com/office/drawing/2014/main" id="{3797B53D-6897-FB10-B4B4-55E663FD6108}"/>
              </a:ext>
            </a:extLst>
          </p:cNvPr>
          <p:cNvSpPr>
            <a:spLocks noGrp="1"/>
          </p:cNvSpPr>
          <p:nvPr>
            <p:ph type="body" idx="1"/>
          </p:nvPr>
        </p:nvSpPr>
        <p:spPr>
          <a:xfrm>
            <a:off x="457200" y="1447800"/>
            <a:ext cx="7518400" cy="4663440"/>
          </a:xfrm>
          <a:prstGeom prst="rect">
            <a:avLst/>
          </a:prstGeom>
        </p:spPr>
        <p:txBody>
          <a:bodyPr vert="horz" lIns="0" tIns="0" rIns="0" bIns="0" rtlCol="0">
            <a:noAutofit/>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a:p>
            <a:pPr lvl="5"/>
            <a:r>
              <a:rPr lang="en-US"/>
              <a:t>6th level text</a:t>
            </a:r>
          </a:p>
          <a:p>
            <a:pPr lvl="6"/>
            <a:r>
              <a:rPr lang="en-US"/>
              <a:t>7th level text</a:t>
            </a:r>
          </a:p>
          <a:p>
            <a:pPr lvl="7"/>
            <a:r>
              <a:rPr lang="en-US"/>
              <a:t>8th level text</a:t>
            </a:r>
          </a:p>
          <a:p>
            <a:pPr lvl="8"/>
            <a:r>
              <a:rPr lang="en-US"/>
              <a:t>9th level text</a:t>
            </a:r>
          </a:p>
        </p:txBody>
      </p:sp>
      <p:sp>
        <p:nvSpPr>
          <p:cNvPr id="6" name="Slide Number Placeholder 5">
            <a:extLst>
              <a:ext uri="{FF2B5EF4-FFF2-40B4-BE49-F238E27FC236}">
                <a16:creationId xmlns:a16="http://schemas.microsoft.com/office/drawing/2014/main" id="{F5A3681C-7AE6-4CE0-F456-C8E648A62642}"/>
              </a:ext>
            </a:extLst>
          </p:cNvPr>
          <p:cNvSpPr>
            <a:spLocks noGrp="1"/>
          </p:cNvSpPr>
          <p:nvPr>
            <p:ph type="sldNum" sz="quarter" idx="4"/>
          </p:nvPr>
        </p:nvSpPr>
        <p:spPr>
          <a:xfrm>
            <a:off x="457200" y="6400799"/>
            <a:ext cx="365760" cy="228600"/>
          </a:xfrm>
          <a:prstGeom prst="rect">
            <a:avLst/>
          </a:prstGeom>
        </p:spPr>
        <p:txBody>
          <a:bodyPr vert="horz" lIns="0" tIns="0" rIns="0" bIns="0" rtlCol="0" anchor="ctr"/>
          <a:lstStyle>
            <a:lvl1pPr algn="l">
              <a:defRPr sz="700" b="0">
                <a:solidFill>
                  <a:schemeClr val="tx1"/>
                </a:solidFill>
              </a:defRPr>
            </a:lvl1pPr>
          </a:lstStyle>
          <a:p>
            <a:fld id="{38826FC0-333C-E549-9FA3-0EE43DF298A3}" type="slidenum">
              <a:rPr lang="en-US" smtClean="0"/>
              <a:pPr/>
              <a:t>‹#›</a:t>
            </a:fld>
            <a:endParaRPr lang="en-US"/>
          </a:p>
        </p:txBody>
      </p:sp>
      <p:sp>
        <p:nvSpPr>
          <p:cNvPr id="8" name="Footer Placeholder 7">
            <a:extLst>
              <a:ext uri="{FF2B5EF4-FFF2-40B4-BE49-F238E27FC236}">
                <a16:creationId xmlns:a16="http://schemas.microsoft.com/office/drawing/2014/main" id="{677CCFE7-C984-DC56-6899-8A815F0548C0}"/>
              </a:ext>
              <a:ext uri="{C183D7F6-B498-43B3-948B-1728B52AA6E4}">
                <adec:decorative xmlns:adec="http://schemas.microsoft.com/office/drawing/2017/decorative" val="1"/>
              </a:ext>
            </a:extLst>
          </p:cNvPr>
          <p:cNvSpPr>
            <a:spLocks noGrp="1"/>
          </p:cNvSpPr>
          <p:nvPr>
            <p:ph type="ftr" sz="quarter" idx="3"/>
          </p:nvPr>
        </p:nvSpPr>
        <p:spPr>
          <a:xfrm>
            <a:off x="1005840" y="6400800"/>
            <a:ext cx="1371600" cy="228600"/>
          </a:xfrm>
          <a:prstGeom prst="rect">
            <a:avLst/>
          </a:prstGeom>
        </p:spPr>
        <p:txBody>
          <a:bodyPr vert="horz" lIns="0" tIns="0" rIns="0" bIns="0" rtlCol="0" anchor="ctr"/>
          <a:lstStyle>
            <a:lvl1pPr algn="l">
              <a:defRPr sz="700" b="0">
                <a:solidFill>
                  <a:schemeClr val="tx1"/>
                </a:solidFill>
              </a:defRPr>
            </a:lvl1pPr>
          </a:lstStyle>
          <a:p>
            <a:r>
              <a:rPr lang="en-US"/>
              <a:t>© 2024 Cognizant | Private</a:t>
            </a:r>
          </a:p>
        </p:txBody>
      </p:sp>
      <p:sp>
        <p:nvSpPr>
          <p:cNvPr id="10" name="Date Placeholder 9">
            <a:extLst>
              <a:ext uri="{FF2B5EF4-FFF2-40B4-BE49-F238E27FC236}">
                <a16:creationId xmlns:a16="http://schemas.microsoft.com/office/drawing/2014/main" id="{42283347-4EBC-C7DD-65E3-791D4DBA61D0}"/>
              </a:ext>
            </a:extLst>
          </p:cNvPr>
          <p:cNvSpPr>
            <a:spLocks noGrp="1"/>
          </p:cNvSpPr>
          <p:nvPr>
            <p:ph type="dt" sz="half" idx="2"/>
          </p:nvPr>
        </p:nvSpPr>
        <p:spPr>
          <a:xfrm>
            <a:off x="2651760" y="6400800"/>
            <a:ext cx="1371600" cy="228600"/>
          </a:xfrm>
          <a:prstGeom prst="rect">
            <a:avLst/>
          </a:prstGeom>
        </p:spPr>
        <p:txBody>
          <a:bodyPr vert="horz" lIns="0" tIns="0" rIns="0" bIns="0" rtlCol="0" anchor="ctr"/>
          <a:lstStyle>
            <a:lvl1pPr algn="l">
              <a:defRPr sz="700" b="0">
                <a:solidFill>
                  <a:schemeClr val="tx1"/>
                </a:solidFill>
              </a:defRPr>
            </a:lvl1pPr>
          </a:lstStyle>
          <a:p>
            <a:fld id="{8EB84BCC-F734-8048-8197-BE14B7B6EE4C}" type="datetime1">
              <a:rPr lang="en-US" smtClean="0"/>
              <a:t>9/8/2025</a:t>
            </a:fld>
            <a:endParaRPr lang="en-US"/>
          </a:p>
        </p:txBody>
      </p:sp>
      <p:pic>
        <p:nvPicPr>
          <p:cNvPr id="4" name="Cognizant Logo_rgb_pos_2023">
            <a:extLst>
              <a:ext uri="{FF2B5EF4-FFF2-40B4-BE49-F238E27FC236}">
                <a16:creationId xmlns:a16="http://schemas.microsoft.com/office/drawing/2014/main" id="{322DD144-17A4-A3EC-5E8D-205928D3BDB2}"/>
              </a:ext>
              <a:ext uri="{C183D7F6-B498-43B3-948B-1728B52AA6E4}">
                <adec:decorative xmlns:adec="http://schemas.microsoft.com/office/drawing/2017/decorative" val="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0591729" y="6454070"/>
            <a:ext cx="1170432" cy="205449"/>
          </a:xfrm>
          <a:prstGeom prst="rect">
            <a:avLst/>
          </a:prstGeom>
        </p:spPr>
      </p:pic>
    </p:spTree>
    <p:extLst>
      <p:ext uri="{BB962C8B-B14F-4D97-AF65-F5344CB8AC3E}">
        <p14:creationId xmlns:p14="http://schemas.microsoft.com/office/powerpoint/2010/main" val="369245179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92" r:id="rId11"/>
    <p:sldLayoutId id="2147483993" r:id="rId12"/>
    <p:sldLayoutId id="2147483994" r:id="rId13"/>
    <p:sldLayoutId id="2147483995" r:id="rId14"/>
    <p:sldLayoutId id="2147483996" r:id="rId15"/>
    <p:sldLayoutId id="2147483997" r:id="rId16"/>
    <p:sldLayoutId id="2147483998" r:id="rId17"/>
    <p:sldLayoutId id="2147483999" r:id="rId18"/>
    <p:sldLayoutId id="2147484000" r:id="rId19"/>
    <p:sldLayoutId id="2147484001" r:id="rId20"/>
    <p:sldLayoutId id="2147484002" r:id="rId21"/>
    <p:sldLayoutId id="2147484003" r:id="rId22"/>
    <p:sldLayoutId id="2147483937" r:id="rId23"/>
    <p:sldLayoutId id="2147483938" r:id="rId24"/>
    <p:sldLayoutId id="2147483939" r:id="rId25"/>
    <p:sldLayoutId id="2147483940" r:id="rId26"/>
    <p:sldLayoutId id="2147483941" r:id="rId27"/>
    <p:sldLayoutId id="2147483942" r:id="rId28"/>
    <p:sldLayoutId id="2147483943" r:id="rId29"/>
    <p:sldLayoutId id="2147483944" r:id="rId30"/>
    <p:sldLayoutId id="2147483945" r:id="rId31"/>
    <p:sldLayoutId id="2147483946" r:id="rId32"/>
    <p:sldLayoutId id="2147483947" r:id="rId33"/>
    <p:sldLayoutId id="2147483948" r:id="rId34"/>
    <p:sldLayoutId id="2147483977" r:id="rId35"/>
    <p:sldLayoutId id="2147483978" r:id="rId36"/>
    <p:sldLayoutId id="2147483949" r:id="rId37"/>
    <p:sldLayoutId id="2147483950" r:id="rId38"/>
    <p:sldLayoutId id="2147483951" r:id="rId39"/>
    <p:sldLayoutId id="2147483952" r:id="rId40"/>
    <p:sldLayoutId id="2147483953" r:id="rId41"/>
    <p:sldLayoutId id="2147483954" r:id="rId42"/>
    <p:sldLayoutId id="2147483955" r:id="rId43"/>
    <p:sldLayoutId id="2147483956" r:id="rId44"/>
    <p:sldLayoutId id="2147483957" r:id="rId45"/>
    <p:sldLayoutId id="2147483958" r:id="rId46"/>
    <p:sldLayoutId id="2147483959" r:id="rId47"/>
    <p:sldLayoutId id="2147483960" r:id="rId48"/>
    <p:sldLayoutId id="2147483961" r:id="rId49"/>
    <p:sldLayoutId id="2147483962" r:id="rId50"/>
    <p:sldLayoutId id="2147483963" r:id="rId51"/>
    <p:sldLayoutId id="2147483964" r:id="rId52"/>
    <p:sldLayoutId id="2147483965" r:id="rId53"/>
    <p:sldLayoutId id="2147483966" r:id="rId54"/>
    <p:sldLayoutId id="2147483967" r:id="rId55"/>
    <p:sldLayoutId id="2147484004" r:id="rId56"/>
    <p:sldLayoutId id="2147484005" r:id="rId57"/>
    <p:sldLayoutId id="2147483973" r:id="rId58"/>
    <p:sldLayoutId id="2147483974" r:id="rId59"/>
    <p:sldLayoutId id="2147483975" r:id="rId60"/>
    <p:sldLayoutId id="2147483976" r:id="rId61"/>
    <p:sldLayoutId id="2147483979" r:id="rId62"/>
    <p:sldLayoutId id="2147483987" r:id="rId63"/>
    <p:sldLayoutId id="2147483988" r:id="rId64"/>
    <p:sldLayoutId id="2147483989" r:id="rId65"/>
    <p:sldLayoutId id="2147483990" r:id="rId66"/>
    <p:sldLayoutId id="2147483991" r:id="rId67"/>
    <p:sldLayoutId id="2147483968" r:id="rId68"/>
  </p:sldLayoutIdLst>
  <p:hf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100" kern="1100">
          <a:solidFill>
            <a:schemeClr val="tx1"/>
          </a:solidFill>
          <a:latin typeface="+mn-lt"/>
          <a:ea typeface="+mn-ea"/>
          <a:cs typeface="+mn-cs"/>
        </a:defRPr>
      </a:lvl1pPr>
      <a:lvl2pPr marL="457200" algn="l" defTabSz="914400" rtl="0" eaLnBrk="1" latinLnBrk="0" hangingPunct="1">
        <a:defRPr sz="1100" kern="1100">
          <a:solidFill>
            <a:schemeClr val="tx1"/>
          </a:solidFill>
          <a:latin typeface="+mn-lt"/>
          <a:ea typeface="+mn-ea"/>
          <a:cs typeface="+mn-cs"/>
        </a:defRPr>
      </a:lvl2pPr>
      <a:lvl3pPr marL="914400" algn="l" defTabSz="914400" rtl="0" eaLnBrk="1" latinLnBrk="0" hangingPunct="1">
        <a:defRPr sz="1100" kern="1100">
          <a:solidFill>
            <a:schemeClr val="tx1"/>
          </a:solidFill>
          <a:latin typeface="+mn-lt"/>
          <a:ea typeface="+mn-ea"/>
          <a:cs typeface="+mn-cs"/>
        </a:defRPr>
      </a:lvl3pPr>
      <a:lvl4pPr marL="1371600" algn="l" defTabSz="914400" rtl="0" eaLnBrk="1" latinLnBrk="0" hangingPunct="1">
        <a:defRPr sz="1100" kern="1100">
          <a:solidFill>
            <a:schemeClr val="tx1"/>
          </a:solidFill>
          <a:latin typeface="+mn-lt"/>
          <a:ea typeface="+mn-ea"/>
          <a:cs typeface="+mn-cs"/>
        </a:defRPr>
      </a:lvl4pPr>
      <a:lvl5pPr marL="1828800" algn="l" defTabSz="914400" rtl="0" eaLnBrk="1" latinLnBrk="0" hangingPunct="1">
        <a:defRPr sz="1100" kern="1100">
          <a:solidFill>
            <a:schemeClr val="tx1"/>
          </a:solidFill>
          <a:latin typeface="+mn-lt"/>
          <a:ea typeface="+mn-ea"/>
          <a:cs typeface="+mn-cs"/>
        </a:defRPr>
      </a:lvl5pPr>
      <a:lvl6pPr marL="2286000" algn="l" defTabSz="914400" rtl="0" eaLnBrk="1" latinLnBrk="0" hangingPunct="1">
        <a:defRPr sz="1100" kern="1100">
          <a:solidFill>
            <a:schemeClr val="tx1"/>
          </a:solidFill>
          <a:latin typeface="+mn-lt"/>
          <a:ea typeface="+mn-ea"/>
          <a:cs typeface="+mn-cs"/>
        </a:defRPr>
      </a:lvl6pPr>
      <a:lvl7pPr marL="2743200" algn="l" defTabSz="914400" rtl="0" eaLnBrk="1" latinLnBrk="0" hangingPunct="1">
        <a:defRPr sz="1100" kern="1100">
          <a:solidFill>
            <a:schemeClr val="tx1"/>
          </a:solidFill>
          <a:latin typeface="+mn-lt"/>
          <a:ea typeface="+mn-ea"/>
          <a:cs typeface="+mn-cs"/>
        </a:defRPr>
      </a:lvl7pPr>
      <a:lvl8pPr marL="3200400" algn="l" defTabSz="914400" rtl="0" eaLnBrk="1" latinLnBrk="0" hangingPunct="1">
        <a:defRPr sz="1100" kern="1100">
          <a:solidFill>
            <a:schemeClr val="tx1"/>
          </a:solidFill>
          <a:latin typeface="+mn-lt"/>
          <a:ea typeface="+mn-ea"/>
          <a:cs typeface="+mn-cs"/>
        </a:defRPr>
      </a:lvl8pPr>
      <a:lvl9pPr marL="3657600" algn="l" defTabSz="914400" rtl="0" eaLnBrk="1" latinLnBrk="0" hangingPunct="1">
        <a:defRPr sz="1100" kern="1100">
          <a:solidFill>
            <a:schemeClr val="tx1"/>
          </a:solidFill>
          <a:latin typeface="+mn-lt"/>
          <a:ea typeface="+mn-ea"/>
          <a:cs typeface="+mn-cs"/>
        </a:defRPr>
      </a:lvl9pPr>
    </p:otherStyle>
  </p:txStyles>
  <p:extLst>
    <p:ext uri="{27BBF7A9-308A-43DC-89C8-2F10F3537804}">
      <p15:sldGuideLst xmlns:p15="http://schemas.microsoft.com/office/powerpoint/2012/main">
        <p15:guide id="19">
          <p15:clr>
            <a:srgbClr val="F26B43"/>
          </p15:clr>
        </p15:guide>
        <p15:guide id="20" pos="7680">
          <p15:clr>
            <a:srgbClr val="F26B43"/>
          </p15:clr>
        </p15:guide>
        <p15:guide id="21" pos="288">
          <p15:clr>
            <a:srgbClr val="F26B43"/>
          </p15:clr>
        </p15:guide>
        <p15:guide id="22" pos="1472">
          <p15:clr>
            <a:srgbClr val="F26B43"/>
          </p15:clr>
        </p15:guide>
        <p15:guide id="23" pos="2656">
          <p15:clr>
            <a:srgbClr val="F26B43"/>
          </p15:clr>
        </p15:guide>
        <p15:guide id="24" pos="3840">
          <p15:clr>
            <a:srgbClr val="F26B43"/>
          </p15:clr>
        </p15:guide>
        <p15:guide id="25" pos="5024">
          <p15:clr>
            <a:srgbClr val="F26B43"/>
          </p15:clr>
        </p15:guide>
        <p15:guide id="26" pos="6208">
          <p15:clr>
            <a:srgbClr val="F26B43"/>
          </p15:clr>
        </p15:guide>
        <p15:guide id="27" pos="7392">
          <p15:clr>
            <a:srgbClr val="F26B43"/>
          </p15:clr>
        </p15:guide>
        <p15:guide id="28" orient="horz">
          <p15:clr>
            <a:srgbClr val="F26B43"/>
          </p15:clr>
        </p15:guide>
        <p15:guide id="29" orient="horz" pos="4320">
          <p15:clr>
            <a:srgbClr val="F26B43"/>
          </p15:clr>
        </p15:guide>
        <p15:guide id="30" orient="horz" pos="288">
          <p15:clr>
            <a:srgbClr val="F26B43"/>
          </p15:clr>
        </p15:guide>
        <p15:guide id="31" orient="horz" pos="912">
          <p15:clr>
            <a:srgbClr val="F26B43"/>
          </p15:clr>
        </p15:guide>
        <p15:guide id="32" orient="horz" pos="1536">
          <p15:clr>
            <a:srgbClr val="F26B43"/>
          </p15:clr>
        </p15:guide>
        <p15:guide id="33" orient="horz" pos="2160">
          <p15:clr>
            <a:srgbClr val="F26B43"/>
          </p15:clr>
        </p15:guide>
        <p15:guide id="34" orient="horz" pos="2784">
          <p15:clr>
            <a:srgbClr val="F26B43"/>
          </p15:clr>
        </p15:guide>
        <p15:guide id="35" orient="horz" pos="3408">
          <p15:clr>
            <a:srgbClr val="F26B43"/>
          </p15:clr>
        </p15:guide>
        <p15:guide id="36"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chart" Target="../charts/chart3.xml"/><Relationship Id="rId2" Type="http://schemas.openxmlformats.org/officeDocument/2006/relationships/image" Target="../media/image50.png"/><Relationship Id="rId1" Type="http://schemas.openxmlformats.org/officeDocument/2006/relationships/slideLayout" Target="../slideLayouts/slideLayout26.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6.svg"/><Relationship Id="rId4" Type="http://schemas.openxmlformats.org/officeDocument/2006/relationships/image" Target="../media/image2.svg"/><Relationship Id="rId9" Type="http://schemas.openxmlformats.org/officeDocument/2006/relationships/image" Target="../media/image5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3" Type="http://schemas.openxmlformats.org/officeDocument/2006/relationships/hyperlink" Target="https://cognizantonline.sharepoint.com/sites/CorporateFunctions/SitePages/Strategy-%26-Technology-Policy-Hub.aspx" TargetMode="External"/><Relationship Id="rId2" Type="http://schemas.openxmlformats.org/officeDocument/2006/relationships/notesSlide" Target="../notesSlides/notesSlide2.xml"/><Relationship Id="rId1" Type="http://schemas.openxmlformats.org/officeDocument/2006/relationships/slideLayout" Target="../slideLayouts/slideLayout42.xml"/><Relationship Id="rId4" Type="http://schemas.openxmlformats.org/officeDocument/2006/relationships/hyperlink" Target="https://cognizantonline.sharepoint.com/sites/CorporateFunctions/SitePages/Brand-Resources.aspx"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60.svg"/><Relationship Id="rId7" Type="http://schemas.openxmlformats.org/officeDocument/2006/relationships/image" Target="../media/image64.svg"/><Relationship Id="rId2" Type="http://schemas.openxmlformats.org/officeDocument/2006/relationships/image" Target="../media/image59.png"/><Relationship Id="rId1" Type="http://schemas.openxmlformats.org/officeDocument/2006/relationships/slideLayout" Target="../slideLayouts/slideLayout27.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svg"/><Relationship Id="rId7" Type="http://schemas.openxmlformats.org/officeDocument/2006/relationships/image" Target="../media/image70.svg"/><Relationship Id="rId12" Type="http://schemas.openxmlformats.org/officeDocument/2006/relationships/hyperlink" Target="https://cognizantonline.sharepoint.com/sites/CorporateFunctions/SitePages/Brand-Resources.aspx" TargetMode="External"/><Relationship Id="rId2" Type="http://schemas.openxmlformats.org/officeDocument/2006/relationships/image" Target="../media/image65.png"/><Relationship Id="rId1" Type="http://schemas.openxmlformats.org/officeDocument/2006/relationships/slideLayout" Target="../slideLayouts/slideLayout26.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8.sv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s>
</file>

<file path=ppt/slides/_rels/slide3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svg"/><Relationship Id="rId7" Type="http://schemas.openxmlformats.org/officeDocument/2006/relationships/image" Target="../media/image80.svg"/><Relationship Id="rId2" Type="http://schemas.openxmlformats.org/officeDocument/2006/relationships/image" Target="../media/image75.png"/><Relationship Id="rId1" Type="http://schemas.openxmlformats.org/officeDocument/2006/relationships/slideLayout" Target="../slideLayouts/slideLayout26.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sv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0.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29.svg"/><Relationship Id="rId2" Type="http://schemas.openxmlformats.org/officeDocument/2006/relationships/notesSlide" Target="../notesSlides/notesSlide5.xml"/><Relationship Id="rId16" Type="http://schemas.openxmlformats.org/officeDocument/2006/relationships/image" Target="../media/image28.png"/><Relationship Id="rId1" Type="http://schemas.openxmlformats.org/officeDocument/2006/relationships/slideLayout" Target="../slideLayouts/slideLayout26.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hyperlink" Target="https://cognizantonline.sharepoint.com/sites/CorporateFunctions/SitePages/Brand-Resources.aspx" TargetMode="External"/><Relationship Id="rId10" Type="http://schemas.openxmlformats.org/officeDocument/2006/relationships/image" Target="../media/image23.svg"/><Relationship Id="rId19" Type="http://schemas.openxmlformats.org/officeDocument/2006/relationships/image" Target="../media/image31.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5.xml"/><Relationship Id="rId1" Type="http://schemas.openxmlformats.org/officeDocument/2006/relationships/slideLayout" Target="../slideLayouts/slideLayout2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chart" Target="../charts/chart5.xml"/></Relationships>
</file>

<file path=ppt/slides/_rels/slide5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6.xml"/><Relationship Id="rId1" Type="http://schemas.openxmlformats.org/officeDocument/2006/relationships/slideLayout" Target="../slideLayouts/slideLayout2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chart" Target="../charts/chart7.xml"/></Relationships>
</file>

<file path=ppt/slides/_rels/slide5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chart" Target="../charts/chart8.xml"/><Relationship Id="rId7"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6.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58.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chart" Target="../charts/chart12.xml"/><Relationship Id="rId7"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6.xml"/><Relationship Id="rId6" Type="http://schemas.openxmlformats.org/officeDocument/2006/relationships/chart" Target="../charts/chart15.xml"/><Relationship Id="rId5" Type="http://schemas.openxmlformats.org/officeDocument/2006/relationships/chart" Target="../charts/chart14.xml"/><Relationship Id="rId4" Type="http://schemas.openxmlformats.org/officeDocument/2006/relationships/chart" Target="../charts/chart13.xml"/></Relationships>
</file>

<file path=ppt/slides/_rels/slide59.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29.xml"/><Relationship Id="rId1" Type="http://schemas.openxmlformats.org/officeDocument/2006/relationships/slideLayout" Target="../slideLayouts/slideLayout2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chart" Target="../charts/chart17.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6.xml"/><Relationship Id="rId5" Type="http://schemas.openxmlformats.org/officeDocument/2006/relationships/image" Target="../media/image35.emf"/><Relationship Id="rId4" Type="http://schemas.openxmlformats.org/officeDocument/2006/relationships/image" Target="../media/image34.emf"/></Relationships>
</file>

<file path=ppt/slides/_rels/slide6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chart" Target="../charts/chart18.xml"/><Relationship Id="rId7"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6.xml"/><Relationship Id="rId6" Type="http://schemas.openxmlformats.org/officeDocument/2006/relationships/chart" Target="../charts/chart21.xml"/><Relationship Id="rId5" Type="http://schemas.openxmlformats.org/officeDocument/2006/relationships/chart" Target="../charts/chart20.xml"/><Relationship Id="rId4" Type="http://schemas.openxmlformats.org/officeDocument/2006/relationships/chart" Target="../charts/chart19.xml"/></Relationships>
</file>

<file path=ppt/slides/_rels/slide61.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31.xml"/><Relationship Id="rId1" Type="http://schemas.openxmlformats.org/officeDocument/2006/relationships/slideLayout" Target="../slideLayouts/slideLayout2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chart" Target="../charts/chart23.xml"/></Relationships>
</file>

<file path=ppt/slides/_rels/slide62.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32.xml"/><Relationship Id="rId1" Type="http://schemas.openxmlformats.org/officeDocument/2006/relationships/slideLayout" Target="../slideLayouts/slideLayout2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chart" Target="../charts/chart25.xml"/></Relationships>
</file>

<file path=ppt/slides/_rels/slide63.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chart" Target="../charts/chart27.xml"/></Relationships>
</file>

<file path=ppt/slides/_rels/slide64.xml.rels><?xml version="1.0" encoding="UTF-8" standalone="yes"?>
<Relationships xmlns="http://schemas.openxmlformats.org/package/2006/relationships"><Relationship Id="rId8" Type="http://schemas.openxmlformats.org/officeDocument/2006/relationships/image" Target="../media/image90.svg"/><Relationship Id="rId13" Type="http://schemas.openxmlformats.org/officeDocument/2006/relationships/image" Target="../media/image95.png"/><Relationship Id="rId18" Type="http://schemas.openxmlformats.org/officeDocument/2006/relationships/image" Target="../media/image100.svg"/><Relationship Id="rId3" Type="http://schemas.openxmlformats.org/officeDocument/2006/relationships/image" Target="../media/image85.png"/><Relationship Id="rId21" Type="http://schemas.openxmlformats.org/officeDocument/2006/relationships/chart" Target="../charts/chart28.xml"/><Relationship Id="rId7" Type="http://schemas.openxmlformats.org/officeDocument/2006/relationships/image" Target="../media/image89.png"/><Relationship Id="rId12" Type="http://schemas.openxmlformats.org/officeDocument/2006/relationships/image" Target="../media/image94.svg"/><Relationship Id="rId17" Type="http://schemas.openxmlformats.org/officeDocument/2006/relationships/image" Target="../media/image99.png"/><Relationship Id="rId2" Type="http://schemas.openxmlformats.org/officeDocument/2006/relationships/notesSlide" Target="../notesSlides/notesSlide34.xml"/><Relationship Id="rId16" Type="http://schemas.openxmlformats.org/officeDocument/2006/relationships/image" Target="../media/image98.svg"/><Relationship Id="rId20" Type="http://schemas.openxmlformats.org/officeDocument/2006/relationships/image" Target="../media/image2.svg"/><Relationship Id="rId1" Type="http://schemas.openxmlformats.org/officeDocument/2006/relationships/slideLayout" Target="../slideLayouts/slideLayout25.xml"/><Relationship Id="rId6" Type="http://schemas.openxmlformats.org/officeDocument/2006/relationships/image" Target="../media/image88.sv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2.svg"/><Relationship Id="rId19" Type="http://schemas.openxmlformats.org/officeDocument/2006/relationships/image" Target="../media/image1.png"/><Relationship Id="rId4" Type="http://schemas.openxmlformats.org/officeDocument/2006/relationships/image" Target="../media/image86.svg"/><Relationship Id="rId9" Type="http://schemas.openxmlformats.org/officeDocument/2006/relationships/image" Target="../media/image91.png"/><Relationship Id="rId14" Type="http://schemas.openxmlformats.org/officeDocument/2006/relationships/image" Target="../media/image96.sv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29.xml"/><Relationship Id="rId1" Type="http://schemas.openxmlformats.org/officeDocument/2006/relationships/slideLayout" Target="../slideLayouts/slideLayout31.xml"/><Relationship Id="rId4" Type="http://schemas.openxmlformats.org/officeDocument/2006/relationships/image" Target="../media/image2.svg"/></Relationships>
</file>

<file path=ppt/slides/_rels/slide6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svg"/><Relationship Id="rId7" Type="http://schemas.openxmlformats.org/officeDocument/2006/relationships/image" Target="../media/image106.svg"/><Relationship Id="rId2" Type="http://schemas.openxmlformats.org/officeDocument/2006/relationships/image" Target="../media/image101.png"/><Relationship Id="rId1" Type="http://schemas.openxmlformats.org/officeDocument/2006/relationships/slideLayout" Target="../slideLayouts/slideLayout26.xml"/><Relationship Id="rId6" Type="http://schemas.openxmlformats.org/officeDocument/2006/relationships/image" Target="../media/image105.png"/><Relationship Id="rId5" Type="http://schemas.openxmlformats.org/officeDocument/2006/relationships/image" Target="../media/image104.svg"/><Relationship Id="rId4" Type="http://schemas.openxmlformats.org/officeDocument/2006/relationships/image" Target="../media/image103.png"/><Relationship Id="rId9" Type="http://schemas.openxmlformats.org/officeDocument/2006/relationships/image" Target="../media/image108.sv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6.xml"/><Relationship Id="rId5" Type="http://schemas.openxmlformats.org/officeDocument/2006/relationships/hyperlink" Target="http://www.cognizant.com/" TargetMode="External"/><Relationship Id="rId4" Type="http://schemas.openxmlformats.org/officeDocument/2006/relationships/image" Target="../media/image38.sv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36.xml"/><Relationship Id="rId1" Type="http://schemas.openxmlformats.org/officeDocument/2006/relationships/slideLayout" Target="../slideLayouts/slideLayout62.xml"/></Relationships>
</file>

<file path=ppt/slides/_rels/slide7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37.xml"/><Relationship Id="rId1" Type="http://schemas.openxmlformats.org/officeDocument/2006/relationships/slideLayout" Target="../slideLayouts/slideLayout62.xml"/></Relationships>
</file>

<file path=ppt/slides/_rels/slide7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38.xml"/><Relationship Id="rId1" Type="http://schemas.openxmlformats.org/officeDocument/2006/relationships/slideLayout" Target="../slideLayouts/slideLayout62.xml"/></Relationships>
</file>

<file path=ppt/slides/_rels/slide75.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39.xml"/><Relationship Id="rId1" Type="http://schemas.openxmlformats.org/officeDocument/2006/relationships/slideLayout" Target="../slideLayouts/slideLayout55.xml"/></Relationships>
</file>

<file path=ppt/slides/_rels/slide7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0.jpeg"/><Relationship Id="rId7" Type="http://schemas.openxmlformats.org/officeDocument/2006/relationships/image" Target="../media/image43.svg"/><Relationship Id="rId2" Type="http://schemas.openxmlformats.org/officeDocument/2006/relationships/image" Target="../media/image39.png"/><Relationship Id="rId1" Type="http://schemas.openxmlformats.org/officeDocument/2006/relationships/slideLayout" Target="../slideLayouts/slideLayout26.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emf"/><Relationship Id="rId4" Type="http://schemas.openxmlformats.org/officeDocument/2006/relationships/hyperlink" Target="https://cognizantonline.sharepoint.com/sites/CorporateFunctions/SitePages/Brand-Resources.aspx" TargetMode="External"/><Relationship Id="rId9" Type="http://schemas.openxmlformats.org/officeDocument/2006/relationships/image" Target="../media/image45.emf"/></Relationships>
</file>

<file path=ppt/slides/_rels/slide8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4.xml"/></Relationships>
</file>

<file path=ppt/slides/_rels/slide8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3.xml"/><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8C75C-71ED-FF20-51BE-E2A5F6EC62F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9D9EB17-9965-3523-3F99-EF5E53642703}"/>
              </a:ext>
            </a:extLst>
          </p:cNvPr>
          <p:cNvSpPr>
            <a:spLocks noGrp="1"/>
          </p:cNvSpPr>
          <p:nvPr>
            <p:ph type="ctrTitle"/>
          </p:nvPr>
        </p:nvSpPr>
        <p:spPr/>
        <p:txBody>
          <a:bodyPr/>
          <a:lstStyle/>
          <a:p>
            <a:r>
              <a:rPr lang="en-US"/>
              <a:t>PowerPoint template</a:t>
            </a:r>
          </a:p>
        </p:txBody>
      </p:sp>
      <p:sp>
        <p:nvSpPr>
          <p:cNvPr id="6" name="Subtitle 5">
            <a:extLst>
              <a:ext uri="{FF2B5EF4-FFF2-40B4-BE49-F238E27FC236}">
                <a16:creationId xmlns:a16="http://schemas.microsoft.com/office/drawing/2014/main" id="{88FEBB95-7384-788A-FB4C-0A6B87FC5084}"/>
              </a:ext>
            </a:extLst>
          </p:cNvPr>
          <p:cNvSpPr>
            <a:spLocks noGrp="1"/>
          </p:cNvSpPr>
          <p:nvPr>
            <p:ph type="subTitle" idx="1"/>
          </p:nvPr>
        </p:nvSpPr>
        <p:spPr/>
        <p:txBody>
          <a:bodyPr/>
          <a:lstStyle/>
          <a:p>
            <a:r>
              <a:rPr lang="en-US"/>
              <a:t>Use and layout examples</a:t>
            </a:r>
          </a:p>
        </p:txBody>
      </p:sp>
      <p:sp>
        <p:nvSpPr>
          <p:cNvPr id="7" name="Text Placeholder 6">
            <a:extLst>
              <a:ext uri="{FF2B5EF4-FFF2-40B4-BE49-F238E27FC236}">
                <a16:creationId xmlns:a16="http://schemas.microsoft.com/office/drawing/2014/main" id="{E8B7C9CE-73D8-B618-3C6A-7BAC4AC03EFE}"/>
              </a:ext>
            </a:extLst>
          </p:cNvPr>
          <p:cNvSpPr>
            <a:spLocks noGrp="1"/>
          </p:cNvSpPr>
          <p:nvPr>
            <p:ph type="body" sz="quarter" idx="13"/>
          </p:nvPr>
        </p:nvSpPr>
        <p:spPr/>
        <p:txBody>
          <a:bodyPr vert="horz" lIns="0" tIns="0" rIns="0" bIns="0" rtlCol="0" anchor="t">
            <a:spAutoFit/>
          </a:bodyPr>
          <a:lstStyle/>
          <a:p>
            <a:r>
              <a:rPr lang="en-US"/>
              <a:t>2025</a:t>
            </a:r>
          </a:p>
        </p:txBody>
      </p:sp>
      <p:sp>
        <p:nvSpPr>
          <p:cNvPr id="2" name="Slide Number Placeholder 1">
            <a:extLst>
              <a:ext uri="{FF2B5EF4-FFF2-40B4-BE49-F238E27FC236}">
                <a16:creationId xmlns:a16="http://schemas.microsoft.com/office/drawing/2014/main" id="{B50EFE23-3685-4631-7E52-9B16716BE8D2}"/>
              </a:ext>
            </a:extLst>
          </p:cNvPr>
          <p:cNvSpPr>
            <a:spLocks noGrp="1"/>
          </p:cNvSpPr>
          <p:nvPr>
            <p:ph type="sldNum" sz="quarter" idx="16"/>
          </p:nvPr>
        </p:nvSpPr>
        <p:spPr/>
        <p:txBody>
          <a:bodyPr/>
          <a:lstStyle/>
          <a:p>
            <a:fld id="{38826FC0-333C-E549-9FA3-0EE43DF298A3}" type="slidenum">
              <a:rPr lang="en-US" smtClean="0"/>
              <a:pPr/>
              <a:t>1</a:t>
            </a:fld>
            <a:endParaRPr lang="en-US"/>
          </a:p>
        </p:txBody>
      </p:sp>
      <p:sp>
        <p:nvSpPr>
          <p:cNvPr id="3" name="Footer Placeholder 2">
            <a:extLst>
              <a:ext uri="{FF2B5EF4-FFF2-40B4-BE49-F238E27FC236}">
                <a16:creationId xmlns:a16="http://schemas.microsoft.com/office/drawing/2014/main" id="{3DB8F2B5-5F1B-4FC5-A9C3-7494EA97D64D}"/>
              </a:ext>
            </a:extLst>
          </p:cNvPr>
          <p:cNvSpPr>
            <a:spLocks noGrp="1"/>
          </p:cNvSpPr>
          <p:nvPr>
            <p:ph type="ftr" sz="quarter" idx="15"/>
          </p:nvPr>
        </p:nvSpPr>
        <p:spPr/>
        <p:txBody>
          <a:bodyPr/>
          <a:lstStyle/>
          <a:p>
            <a:r>
              <a:rPr lang="en-US"/>
              <a:t>© 2025–2027 Cognizant | Private</a:t>
            </a:r>
          </a:p>
        </p:txBody>
      </p:sp>
    </p:spTree>
    <p:extLst>
      <p:ext uri="{BB962C8B-B14F-4D97-AF65-F5344CB8AC3E}">
        <p14:creationId xmlns:p14="http://schemas.microsoft.com/office/powerpoint/2010/main" val="2409146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AF2081-EEE7-8B6F-18E7-772AA51A321B}"/>
              </a:ext>
            </a:extLst>
          </p:cNvPr>
          <p:cNvSpPr>
            <a:spLocks noGrp="1"/>
          </p:cNvSpPr>
          <p:nvPr>
            <p:ph type="title"/>
          </p:nvPr>
        </p:nvSpPr>
        <p:spPr/>
        <p:txBody>
          <a:bodyPr/>
          <a:lstStyle/>
          <a:p>
            <a:r>
              <a:rPr lang="en-US"/>
              <a:t>Charting</a:t>
            </a:r>
          </a:p>
        </p:txBody>
      </p:sp>
      <p:sp>
        <p:nvSpPr>
          <p:cNvPr id="9" name="Content Placeholder 10">
            <a:extLst>
              <a:ext uri="{FF2B5EF4-FFF2-40B4-BE49-F238E27FC236}">
                <a16:creationId xmlns:a16="http://schemas.microsoft.com/office/drawing/2014/main" id="{C05312BB-412B-C94A-6A65-1B037DE97603}"/>
              </a:ext>
            </a:extLst>
          </p:cNvPr>
          <p:cNvSpPr txBox="1">
            <a:spLocks/>
          </p:cNvSpPr>
          <p:nvPr/>
        </p:nvSpPr>
        <p:spPr>
          <a:xfrm>
            <a:off x="457198" y="1106051"/>
            <a:ext cx="11277601" cy="2411584"/>
          </a:xfrm>
          <a:prstGeom prst="rect">
            <a:avLst/>
          </a:prstGeom>
        </p:spPr>
        <p:txBody>
          <a:bodyPr lIns="0" tIns="0" rIns="0" bIns="0" numCol="4" spcCol="274320" anchor="t" anchorCtr="0"/>
          <a:lst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buNone/>
            </a:pPr>
            <a:r>
              <a:rPr lang="en-US" sz="1200" b="1" i="1" spc="-7">
                <a:solidFill>
                  <a:schemeClr val="accent1"/>
                </a:solidFill>
                <a:cs typeface="Arial" panose="020B0604020202020204" pitchFamily="34" charset="0"/>
              </a:rPr>
              <a:t>Your goal in creating charts </a:t>
            </a:r>
            <a:br>
              <a:rPr lang="en-US" sz="1200" b="1" i="1" spc="-7">
                <a:solidFill>
                  <a:schemeClr val="accent1"/>
                </a:solidFill>
                <a:cs typeface="Arial" panose="020B0604020202020204" pitchFamily="34" charset="0"/>
              </a:rPr>
            </a:br>
            <a:r>
              <a:rPr lang="en-US" sz="1200" b="1" i="1" spc="-7">
                <a:solidFill>
                  <a:schemeClr val="accent1"/>
                </a:solidFill>
                <a:cs typeface="Arial" panose="020B0604020202020204" pitchFamily="34" charset="0"/>
              </a:rPr>
              <a:t>should be to create clear simple communications that can be read quickly. </a:t>
            </a:r>
          </a:p>
          <a:p>
            <a:pPr marL="0" indent="0">
              <a:buNone/>
            </a:pPr>
            <a:r>
              <a:rPr lang="en-US" sz="1200" b="1" i="1" spc="-7">
                <a:solidFill>
                  <a:schemeClr val="accent1"/>
                </a:solidFill>
                <a:cs typeface="Arial" panose="020B0604020202020204" pitchFamily="34" charset="0"/>
              </a:rPr>
              <a:t>Color and any decoration should be kept to a minimum.</a:t>
            </a:r>
          </a:p>
          <a:p>
            <a:pPr marL="0" marR="0" lvl="0" indent="0" algn="l" defTabSz="914400" rtl="0" eaLnBrk="1" fontAlgn="auto" latinLnBrk="0" hangingPunct="1">
              <a:lnSpc>
                <a:spcPct val="100000"/>
              </a:lnSpc>
              <a:spcBef>
                <a:spcPts val="1200"/>
              </a:spcBef>
              <a:spcAft>
                <a:spcPts val="0"/>
              </a:spcAft>
              <a:buClrTx/>
              <a:buSzTx/>
              <a:buFontTx/>
              <a:buNone/>
              <a:tabLst/>
              <a:defRPr/>
            </a:pPr>
            <a:endParaRPr lang="en-US" sz="1400" b="1" spc="-7">
              <a:solidFill>
                <a:srgbClr val="2F78C4"/>
              </a:solidFill>
              <a:cs typeface="Arial" panose="020B0604020202020204" pitchFamily="34" charset="0"/>
            </a:endParaRPr>
          </a:p>
          <a:p>
            <a:pPr marL="0" marR="0" lvl="0" indent="0" algn="l" defTabSz="914400" rtl="0" eaLnBrk="1" fontAlgn="auto" latinLnBrk="0" hangingPunct="1">
              <a:lnSpc>
                <a:spcPct val="100000"/>
              </a:lnSpc>
              <a:spcBef>
                <a:spcPts val="1200"/>
              </a:spcBef>
              <a:spcAft>
                <a:spcPts val="0"/>
              </a:spcAft>
              <a:buClrTx/>
              <a:buSzTx/>
              <a:buFontTx/>
              <a:buNone/>
              <a:tabLst/>
              <a:defRPr/>
            </a:pPr>
            <a:endParaRPr kumimoji="0" lang="en-US" sz="1400" b="1" i="0" u="none" strike="noStrike" kern="1200" cap="none" spc="-7" normalizeH="0" baseline="0" noProof="0">
              <a:ln>
                <a:noFill/>
              </a:ln>
              <a:solidFill>
                <a:srgbClr val="2F78C4"/>
              </a:solidFill>
              <a:effectLst/>
              <a:uLnTx/>
              <a:uFillTx/>
              <a:ea typeface="+mn-ea"/>
              <a:cs typeface="Arial" panose="020B0604020202020204" pitchFamily="34" charset="0"/>
            </a:endParaRPr>
          </a:p>
          <a:p>
            <a:pPr marL="0" marR="0" lvl="0" indent="0" algn="l" defTabSz="914400" rtl="0" eaLnBrk="1" fontAlgn="auto" latinLnBrk="0" hangingPunct="1">
              <a:spcBef>
                <a:spcPts val="1200"/>
              </a:spcBef>
              <a:spcAft>
                <a:spcPts val="0"/>
              </a:spcAft>
              <a:buClrTx/>
              <a:buSzTx/>
              <a:buFontTx/>
              <a:buNone/>
              <a:tabLst/>
              <a:defRPr/>
            </a:pPr>
            <a:endParaRPr kumimoji="0" lang="en-US" sz="1400" b="1" i="0" u="none" strike="noStrike" kern="1200" cap="none" spc="-7" normalizeH="0" baseline="0" noProof="0">
              <a:ln>
                <a:noFill/>
              </a:ln>
              <a:solidFill>
                <a:srgbClr val="2F78C4"/>
              </a:solidFill>
              <a:effectLst/>
              <a:uLnTx/>
              <a:uFillTx/>
              <a:ea typeface="+mn-ea"/>
              <a:cs typeface="Arial" panose="020B0604020202020204" pitchFamily="34" charset="0"/>
            </a:endParaRPr>
          </a:p>
          <a:p>
            <a:pPr marL="0" marR="0" lvl="0" indent="0" algn="l" defTabSz="914400" rtl="0" eaLnBrk="1" fontAlgn="auto" latinLnBrk="0" hangingPunct="1">
              <a:spcBef>
                <a:spcPts val="1200"/>
              </a:spcBef>
              <a:spcAft>
                <a:spcPts val="0"/>
              </a:spcAft>
              <a:buClrTx/>
              <a:buSzTx/>
              <a:buFontTx/>
              <a:buNone/>
              <a:tabLst/>
              <a:defRPr/>
            </a:pPr>
            <a:r>
              <a:rPr kumimoji="0" lang="en-US" sz="1400" b="1" i="0" u="none" strike="noStrike" kern="1200" cap="none" spc="-7" normalizeH="0" baseline="0" noProof="0">
                <a:ln>
                  <a:noFill/>
                </a:ln>
                <a:solidFill>
                  <a:srgbClr val="2F78C4"/>
                </a:solidFill>
                <a:effectLst/>
                <a:uLnTx/>
                <a:uFillTx/>
                <a:ea typeface="+mn-ea"/>
                <a:cs typeface="Arial" panose="020B0604020202020204" pitchFamily="34" charset="0"/>
              </a:rPr>
              <a:t>Minimize “chart junk”</a:t>
            </a:r>
          </a:p>
          <a:p>
            <a:pPr marL="0" marR="0" lvl="0" indent="0" algn="l" defTabSz="914400" rtl="0" eaLnBrk="1" fontAlgn="auto" latinLnBrk="0" hangingPunct="1">
              <a:spcAft>
                <a:spcPts val="0"/>
              </a:spcAft>
              <a:buClrTx/>
              <a:buSzTx/>
              <a:buFontTx/>
              <a:buNone/>
              <a:tabLst/>
              <a:defRPr/>
            </a:pPr>
            <a:r>
              <a:rPr kumimoji="0" lang="en-US" sz="1200" b="1" i="0" u="none" strike="noStrike" kern="1200" cap="none" spc="-7" normalizeH="0" baseline="0" noProof="0">
                <a:ln>
                  <a:noFill/>
                </a:ln>
                <a:solidFill>
                  <a:srgbClr val="000048"/>
                </a:solidFill>
                <a:effectLst/>
                <a:uLnTx/>
                <a:uFillTx/>
                <a:ea typeface="+mn-ea"/>
                <a:cs typeface="Arial" panose="020B0604020202020204" pitchFamily="34" charset="0"/>
              </a:rPr>
              <a:t>Remove extraneous chart elements </a:t>
            </a:r>
            <a:r>
              <a:rPr kumimoji="0" lang="en-US" sz="1200" b="0" i="0" u="none" strike="noStrike" kern="1200" cap="none" spc="-7" normalizeH="0" baseline="0" noProof="0">
                <a:ln>
                  <a:noFill/>
                </a:ln>
                <a:solidFill>
                  <a:srgbClr val="000048"/>
                </a:solidFill>
                <a:effectLst/>
                <a:uLnTx/>
                <a:uFillTx/>
                <a:ea typeface="+mn-ea"/>
                <a:cs typeface="Arial" panose="020B0604020202020204" pitchFamily="34" charset="0"/>
              </a:rPr>
              <a:t>and anything that is not necessary for the storytelling of your data.</a:t>
            </a:r>
          </a:p>
          <a:p>
            <a:pPr marL="0" marR="0" lvl="0" indent="0" algn="l" defTabSz="914400" rtl="0" eaLnBrk="1" fontAlgn="auto" latinLnBrk="0" hangingPunct="1">
              <a:spcBef>
                <a:spcPts val="1200"/>
              </a:spcBef>
              <a:spcAft>
                <a:spcPts val="0"/>
              </a:spcAft>
              <a:buClrTx/>
              <a:buSzTx/>
              <a:buFontTx/>
              <a:buNone/>
              <a:tabLst/>
              <a:defRPr/>
            </a:pPr>
            <a:r>
              <a:rPr kumimoji="0" lang="en-US" sz="1400" b="1" i="0" u="none" strike="noStrike" kern="1200" cap="none" spc="-7" normalizeH="0" baseline="0" noProof="0">
                <a:ln>
                  <a:noFill/>
                </a:ln>
                <a:solidFill>
                  <a:srgbClr val="2F78C4"/>
                </a:solidFill>
                <a:effectLst/>
                <a:uLnTx/>
                <a:uFillTx/>
                <a:ea typeface="+mn-ea"/>
                <a:cs typeface="Arial" panose="020B0604020202020204" pitchFamily="34" charset="0"/>
              </a:rPr>
              <a:t>Direct label</a:t>
            </a:r>
          </a:p>
          <a:p>
            <a:pPr marL="0" indent="0">
              <a:buClrTx/>
              <a:buNone/>
              <a:defRPr/>
            </a:pPr>
            <a:r>
              <a:rPr lang="en-US" sz="1200" b="1" spc="-7">
                <a:solidFill>
                  <a:srgbClr val="000048"/>
                </a:solidFill>
                <a:cs typeface="Arial" panose="020B0604020202020204" pitchFamily="34" charset="0"/>
              </a:rPr>
              <a:t>Avoid legends, </a:t>
            </a:r>
            <a:r>
              <a:rPr lang="en-US" sz="1200" spc="-7">
                <a:solidFill>
                  <a:srgbClr val="000048"/>
                </a:solidFill>
                <a:cs typeface="Arial" panose="020B0604020202020204" pitchFamily="34" charset="0"/>
              </a:rPr>
              <a:t>which can make charts more difficult to decipher. Instead, </a:t>
            </a:r>
            <a:r>
              <a:rPr kumimoji="0" lang="en-US" sz="1200" b="0" i="0" u="none" strike="noStrike" kern="1200" cap="none" spc="-7" normalizeH="0" baseline="0" noProof="0">
                <a:ln>
                  <a:noFill/>
                </a:ln>
                <a:solidFill>
                  <a:srgbClr val="000048"/>
                </a:solidFill>
                <a:effectLst/>
                <a:uLnTx/>
                <a:uFillTx/>
                <a:ea typeface="+mn-ea"/>
                <a:cs typeface="Arial" panose="020B0604020202020204" pitchFamily="34" charset="0"/>
              </a:rPr>
              <a:t>direct label your data. </a:t>
            </a:r>
            <a:br>
              <a:rPr kumimoji="0" lang="en-US" sz="1200" b="0" i="0" u="none" strike="noStrike" kern="1200" cap="none" spc="-7" normalizeH="0" baseline="0" noProof="0">
                <a:ln>
                  <a:noFill/>
                </a:ln>
                <a:solidFill>
                  <a:srgbClr val="000048"/>
                </a:solidFill>
                <a:effectLst/>
                <a:uLnTx/>
                <a:uFillTx/>
                <a:ea typeface="+mn-ea"/>
                <a:cs typeface="Arial" panose="020B0604020202020204" pitchFamily="34" charset="0"/>
              </a:rPr>
            </a:br>
            <a:r>
              <a:rPr lang="en-US" sz="1200" spc="-7">
                <a:solidFill>
                  <a:schemeClr val="accent1"/>
                </a:solidFill>
                <a:cs typeface="Arial" panose="020B0604020202020204" pitchFamily="34" charset="0"/>
              </a:rPr>
              <a:t>Use either chart labels or free-floating text boxes.</a:t>
            </a:r>
          </a:p>
          <a:p>
            <a:pPr marL="0" marR="0" lvl="0" indent="0" algn="l" defTabSz="914400" rtl="0" eaLnBrk="1" fontAlgn="auto" latinLnBrk="0" hangingPunct="1">
              <a:spcBef>
                <a:spcPts val="1200"/>
              </a:spcBef>
              <a:spcAft>
                <a:spcPts val="0"/>
              </a:spcAft>
              <a:buClrTx/>
              <a:buSzTx/>
              <a:buFontTx/>
              <a:buNone/>
              <a:tabLst/>
              <a:defRPr/>
            </a:pPr>
            <a:r>
              <a:rPr kumimoji="0" lang="en-US" sz="1400" b="1" i="0" u="none" strike="noStrike" kern="1200" cap="none" spc="-7" normalizeH="0" baseline="0" noProof="0">
                <a:ln>
                  <a:noFill/>
                </a:ln>
                <a:solidFill>
                  <a:srgbClr val="2F78C4"/>
                </a:solidFill>
                <a:effectLst/>
                <a:uLnTx/>
                <a:uFillTx/>
                <a:ea typeface="+mn-ea"/>
                <a:cs typeface="Arial" panose="020B0604020202020204" pitchFamily="34" charset="0"/>
              </a:rPr>
              <a:t>Chart titles</a:t>
            </a:r>
            <a:endParaRPr lang="en-US" sz="1200" spc="-7">
              <a:solidFill>
                <a:srgbClr val="000048"/>
              </a:solidFill>
              <a:cs typeface="Arial" panose="020B0604020202020204" pitchFamily="34" charset="0"/>
            </a:endParaRPr>
          </a:p>
          <a:p>
            <a:pPr marL="0" marR="0" lvl="0" indent="0" algn="l" defTabSz="914400" rtl="0" eaLnBrk="1" fontAlgn="auto" latinLnBrk="0" hangingPunct="1">
              <a:spcAft>
                <a:spcPts val="0"/>
              </a:spcAft>
              <a:buClrTx/>
              <a:buSzTx/>
              <a:buFontTx/>
              <a:buNone/>
              <a:tabLst/>
              <a:defRPr/>
            </a:pPr>
            <a:r>
              <a:rPr kumimoji="0" lang="en-US" sz="1200" b="1" i="0" u="none" strike="noStrike" kern="1200" cap="none" spc="-7" normalizeH="0" baseline="0" noProof="0">
                <a:ln>
                  <a:noFill/>
                </a:ln>
                <a:solidFill>
                  <a:srgbClr val="000048"/>
                </a:solidFill>
                <a:effectLst/>
                <a:uLnTx/>
                <a:uFillTx/>
                <a:ea typeface="+mn-ea"/>
                <a:cs typeface="Arial" panose="020B0604020202020204" pitchFamily="34" charset="0"/>
              </a:rPr>
              <a:t>Title your chart clearly </a:t>
            </a:r>
            <a:r>
              <a:rPr kumimoji="0" lang="en-US" sz="1200" b="0" i="0" u="none" strike="noStrike" kern="1200" cap="none" spc="-7" normalizeH="0" baseline="0" noProof="0">
                <a:ln>
                  <a:noFill/>
                </a:ln>
                <a:solidFill>
                  <a:srgbClr val="000048"/>
                </a:solidFill>
                <a:effectLst/>
                <a:uLnTx/>
                <a:uFillTx/>
                <a:ea typeface="+mn-ea"/>
                <a:cs typeface="Arial" panose="020B0604020202020204" pitchFamily="34" charset="0"/>
              </a:rPr>
              <a:t>with the primary takeaway of the chart.</a:t>
            </a:r>
          </a:p>
          <a:p>
            <a:pPr marL="0" indent="0">
              <a:spcBef>
                <a:spcPts val="1200"/>
              </a:spcBef>
              <a:buNone/>
            </a:pPr>
            <a:r>
              <a:rPr lang="en-US" sz="1400" b="1" spc="-7">
                <a:solidFill>
                  <a:srgbClr val="2F78C4"/>
                </a:solidFill>
                <a:cs typeface="Arial" panose="020B0604020202020204" pitchFamily="34" charset="0"/>
              </a:rPr>
              <a:t>Color</a:t>
            </a:r>
          </a:p>
          <a:p>
            <a:pPr marL="0" indent="0">
              <a:buNone/>
            </a:pPr>
            <a:r>
              <a:rPr lang="en-US" sz="1200" b="1" spc="-7">
                <a:solidFill>
                  <a:schemeClr val="accent1"/>
                </a:solidFill>
                <a:cs typeface="Arial" panose="020B0604020202020204" pitchFamily="34" charset="0"/>
              </a:rPr>
              <a:t>Start with a single color </a:t>
            </a:r>
            <a:r>
              <a:rPr lang="en-US" sz="1200" spc="-7">
                <a:solidFill>
                  <a:schemeClr val="accent1"/>
                </a:solidFill>
                <a:cs typeface="Arial" panose="020B0604020202020204" pitchFamily="34" charset="0"/>
              </a:rPr>
              <a:t>and use additional colors for emphasis or categorization only when needed. Use only colors from the standard Cognizant palette and use gray liberally.</a:t>
            </a:r>
          </a:p>
          <a:p>
            <a:pPr marL="0" indent="0">
              <a:spcBef>
                <a:spcPts val="1200"/>
              </a:spcBef>
              <a:buNone/>
            </a:pPr>
            <a:r>
              <a:rPr lang="en-US" sz="1400" b="1" spc="-7">
                <a:solidFill>
                  <a:srgbClr val="2F78C4"/>
                </a:solidFill>
                <a:cs typeface="Arial" panose="020B0604020202020204" pitchFamily="34" charset="0"/>
              </a:rPr>
              <a:t>Be mindful of accessibility</a:t>
            </a:r>
          </a:p>
          <a:p>
            <a:pPr marL="0" indent="0">
              <a:buNone/>
            </a:pPr>
            <a:r>
              <a:rPr lang="en-US" sz="1200" b="1" spc="-7">
                <a:solidFill>
                  <a:schemeClr val="accent1"/>
                </a:solidFill>
                <a:cs typeface="Arial" panose="020B0604020202020204" pitchFamily="34" charset="0"/>
              </a:rPr>
              <a:t>Go to Review: Check Accessibility: Inspect without Color </a:t>
            </a:r>
            <a:r>
              <a:rPr lang="en-US" sz="1200" spc="-7">
                <a:solidFill>
                  <a:schemeClr val="accent1"/>
                </a:solidFill>
                <a:cs typeface="Arial" panose="020B0604020202020204" pitchFamily="34" charset="0"/>
              </a:rPr>
              <a:t>to make sure your charts can be understood when printed in black and white and </a:t>
            </a:r>
            <a:br>
              <a:rPr lang="en-US" sz="1200" spc="-7">
                <a:solidFill>
                  <a:schemeClr val="accent1"/>
                </a:solidFill>
                <a:cs typeface="Arial" panose="020B0604020202020204" pitchFamily="34" charset="0"/>
              </a:rPr>
            </a:br>
            <a:r>
              <a:rPr lang="en-US" sz="1200" spc="-7">
                <a:solidFill>
                  <a:schemeClr val="accent1"/>
                </a:solidFill>
                <a:cs typeface="Arial" panose="020B0604020202020204" pitchFamily="34" charset="0"/>
              </a:rPr>
              <a:t>by those with color blindness.</a:t>
            </a:r>
          </a:p>
        </p:txBody>
      </p:sp>
      <p:grpSp>
        <p:nvGrpSpPr>
          <p:cNvPr id="50" name="Group 49" descr="Example of a stacked area chart using Cognizant colors in both color and grayscale as a check for accessibility">
            <a:extLst>
              <a:ext uri="{FF2B5EF4-FFF2-40B4-BE49-F238E27FC236}">
                <a16:creationId xmlns:a16="http://schemas.microsoft.com/office/drawing/2014/main" id="{197985D0-08CC-8F59-C69F-F9866D7AC86D}"/>
              </a:ext>
            </a:extLst>
          </p:cNvPr>
          <p:cNvGrpSpPr/>
          <p:nvPr/>
        </p:nvGrpSpPr>
        <p:grpSpPr>
          <a:xfrm>
            <a:off x="9082246" y="2041727"/>
            <a:ext cx="2708424" cy="1405393"/>
            <a:chOff x="9082246" y="2041727"/>
            <a:chExt cx="2708424" cy="1405393"/>
          </a:xfrm>
        </p:grpSpPr>
        <p:grpSp>
          <p:nvGrpSpPr>
            <p:cNvPr id="44" name="Group 43">
              <a:extLst>
                <a:ext uri="{FF2B5EF4-FFF2-40B4-BE49-F238E27FC236}">
                  <a16:creationId xmlns:a16="http://schemas.microsoft.com/office/drawing/2014/main" id="{3C2E2D52-60B6-D82F-9B0A-250E8BD6090A}"/>
                </a:ext>
              </a:extLst>
            </p:cNvPr>
            <p:cNvGrpSpPr>
              <a:grpSpLocks noChangeAspect="1"/>
            </p:cNvGrpSpPr>
            <p:nvPr/>
          </p:nvGrpSpPr>
          <p:grpSpPr>
            <a:xfrm>
              <a:off x="9082246" y="2563969"/>
              <a:ext cx="2708424" cy="883151"/>
              <a:chOff x="1005840" y="-2119830"/>
              <a:chExt cx="9347523" cy="3048000"/>
            </a:xfrm>
          </p:grpSpPr>
          <p:pic>
            <p:nvPicPr>
              <p:cNvPr id="41" name="Picture 40">
                <a:extLst>
                  <a:ext uri="{FF2B5EF4-FFF2-40B4-BE49-F238E27FC236}">
                    <a16:creationId xmlns:a16="http://schemas.microsoft.com/office/drawing/2014/main" id="{53D7E31C-CC3B-200B-8990-D85431143A5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05840" y="-2119830"/>
                <a:ext cx="4673596" cy="3048000"/>
              </a:xfrm>
              <a:prstGeom prst="rect">
                <a:avLst/>
              </a:prstGeom>
            </p:spPr>
          </p:pic>
          <p:pic>
            <p:nvPicPr>
              <p:cNvPr id="3" name="Picture 40">
                <a:extLst>
                  <a:ext uri="{FF2B5EF4-FFF2-40B4-BE49-F238E27FC236}">
                    <a16:creationId xmlns:a16="http://schemas.microsoft.com/office/drawing/2014/main" id="{385558EF-4E00-BF01-F193-7877F61A855B}"/>
                  </a:ext>
                </a:extLst>
              </p:cNvPr>
              <p:cNvPicPr>
                <a:picLocks noChangeAspect="1"/>
              </p:cNvPicPr>
              <p:nvPr/>
            </p:nvPicPr>
            <p:blipFill>
              <a:blip r:embed="rId2">
                <a:grayscl/>
                <a:extLst>
                  <a:ext uri="{96DAC541-7B7A-43D3-8B79-37D633B846F1}">
                    <asvg:svgBlip xmlns:asvg="http://schemas.microsoft.com/office/drawing/2016/SVG/main" r:embed="rId3"/>
                  </a:ext>
                </a:extLst>
              </a:blip>
              <a:srcRect/>
              <a:stretch/>
            </p:blipFill>
            <p:spPr>
              <a:xfrm>
                <a:off x="5679767" y="-2119830"/>
                <a:ext cx="4673596" cy="3048000"/>
              </a:xfrm>
              <a:prstGeom prst="rect">
                <a:avLst/>
              </a:prstGeom>
            </p:spPr>
          </p:pic>
        </p:grpSp>
        <p:pic>
          <p:nvPicPr>
            <p:cNvPr id="46" name="Picture 45">
              <a:extLst>
                <a:ext uri="{FF2B5EF4-FFF2-40B4-BE49-F238E27FC236}">
                  <a16:creationId xmlns:a16="http://schemas.microsoft.com/office/drawing/2014/main" id="{BBE0E020-D660-269B-E014-75B5BA6C9F9C}"/>
                </a:ext>
              </a:extLst>
            </p:cNvPr>
            <p:cNvPicPr>
              <a:picLocks noChangeAspect="1"/>
            </p:cNvPicPr>
            <p:nvPr/>
          </p:nvPicPr>
          <p:blipFill>
            <a:blip r:embed="rId4"/>
            <a:stretch>
              <a:fillRect/>
            </a:stretch>
          </p:blipFill>
          <p:spPr>
            <a:xfrm>
              <a:off x="11169066" y="2041727"/>
              <a:ext cx="565733" cy="487945"/>
            </a:xfrm>
            <a:prstGeom prst="rect">
              <a:avLst/>
            </a:prstGeom>
          </p:spPr>
        </p:pic>
      </p:grpSp>
      <p:grpSp>
        <p:nvGrpSpPr>
          <p:cNvPr id="47" name="Group 46" descr="Sample line chart with notations of a clear title, lots of white space, and direct labels instead of a legend">
            <a:extLst>
              <a:ext uri="{FF2B5EF4-FFF2-40B4-BE49-F238E27FC236}">
                <a16:creationId xmlns:a16="http://schemas.microsoft.com/office/drawing/2014/main" id="{BE0CFDFF-FD73-4093-3442-AFD6D36C545D}"/>
              </a:ext>
            </a:extLst>
          </p:cNvPr>
          <p:cNvGrpSpPr/>
          <p:nvPr/>
        </p:nvGrpSpPr>
        <p:grpSpPr>
          <a:xfrm>
            <a:off x="286571" y="3799840"/>
            <a:ext cx="3374003" cy="2622764"/>
            <a:chOff x="286571" y="3799840"/>
            <a:chExt cx="3374003" cy="2622764"/>
          </a:xfrm>
        </p:grpSpPr>
        <p:graphicFrame>
          <p:nvGraphicFramePr>
            <p:cNvPr id="15" name="Chart 14" descr="Sample line chart with multiple data points over white background">
              <a:extLst>
                <a:ext uri="{FF2B5EF4-FFF2-40B4-BE49-F238E27FC236}">
                  <a16:creationId xmlns:a16="http://schemas.microsoft.com/office/drawing/2014/main" id="{E055909B-58B0-3B12-404D-735667077A1A}"/>
                </a:ext>
              </a:extLst>
            </p:cNvPr>
            <p:cNvGraphicFramePr/>
            <p:nvPr/>
          </p:nvGraphicFramePr>
          <p:xfrm>
            <a:off x="286571" y="3799840"/>
            <a:ext cx="3374003" cy="2622764"/>
          </p:xfrm>
          <a:graphic>
            <a:graphicData uri="http://schemas.openxmlformats.org/drawingml/2006/chart">
              <c:chart xmlns:c="http://schemas.openxmlformats.org/drawingml/2006/chart" xmlns:r="http://schemas.openxmlformats.org/officeDocument/2006/relationships" r:id="rId5"/>
            </a:graphicData>
          </a:graphic>
        </p:graphicFrame>
        <p:sp>
          <p:nvSpPr>
            <p:cNvPr id="16" name="TextBox 15">
              <a:extLst>
                <a:ext uri="{FF2B5EF4-FFF2-40B4-BE49-F238E27FC236}">
                  <a16:creationId xmlns:a16="http://schemas.microsoft.com/office/drawing/2014/main" id="{2378820F-968E-65DB-1CE2-D69981581AB4}"/>
                </a:ext>
              </a:extLst>
            </p:cNvPr>
            <p:cNvSpPr txBox="1"/>
            <p:nvPr/>
          </p:nvSpPr>
          <p:spPr>
            <a:xfrm>
              <a:off x="2846607" y="4458884"/>
              <a:ext cx="749808" cy="232821"/>
            </a:xfrm>
            <a:prstGeom prst="wedgeRectCallout">
              <a:avLst>
                <a:gd name="adj1" fmla="val -40344"/>
                <a:gd name="adj2" fmla="val 131048"/>
              </a:avLst>
            </a:prstGeom>
            <a:solidFill>
              <a:schemeClr val="accent1"/>
            </a:solidFill>
          </p:spPr>
          <p:txBody>
            <a:bodyPr wrap="square" lIns="45720" tIns="45720" rIns="45720" bIns="45720" rtlCol="0">
              <a:spAutoFit/>
            </a:bodyPr>
            <a:lstStyle/>
            <a:p>
              <a:pPr algn="ctr">
                <a:lnSpc>
                  <a:spcPct val="110000"/>
                </a:lnSpc>
                <a:spcBef>
                  <a:spcPts val="600"/>
                </a:spcBef>
                <a:spcAft>
                  <a:spcPts val="0"/>
                </a:spcAft>
              </a:pPr>
              <a:r>
                <a:rPr lang="en-US" sz="900">
                  <a:solidFill>
                    <a:schemeClr val="bg1"/>
                  </a:solidFill>
                </a:rPr>
                <a:t>Direct labels</a:t>
              </a:r>
            </a:p>
          </p:txBody>
        </p:sp>
        <p:sp>
          <p:nvSpPr>
            <p:cNvPr id="20" name="TextBox 19">
              <a:extLst>
                <a:ext uri="{FF2B5EF4-FFF2-40B4-BE49-F238E27FC236}">
                  <a16:creationId xmlns:a16="http://schemas.microsoft.com/office/drawing/2014/main" id="{E0A05047-EC42-12D1-3C78-3B48D2344A3B}"/>
                </a:ext>
              </a:extLst>
            </p:cNvPr>
            <p:cNvSpPr txBox="1"/>
            <p:nvPr/>
          </p:nvSpPr>
          <p:spPr>
            <a:xfrm>
              <a:off x="571747" y="4448308"/>
              <a:ext cx="877824" cy="232821"/>
            </a:xfrm>
            <a:prstGeom prst="wedgeRectCallout">
              <a:avLst>
                <a:gd name="adj1" fmla="val -43553"/>
                <a:gd name="adj2" fmla="val -180290"/>
              </a:avLst>
            </a:prstGeom>
            <a:solidFill>
              <a:schemeClr val="accent1"/>
            </a:solidFill>
          </p:spPr>
          <p:txBody>
            <a:bodyPr wrap="none" lIns="45720" tIns="45720" rIns="45720" bIns="45720" rtlCol="0">
              <a:spAutoFit/>
            </a:bodyPr>
            <a:lstStyle/>
            <a:p>
              <a:pPr algn="ctr">
                <a:lnSpc>
                  <a:spcPct val="110000"/>
                </a:lnSpc>
                <a:spcBef>
                  <a:spcPts val="600"/>
                </a:spcBef>
                <a:spcAft>
                  <a:spcPts val="0"/>
                </a:spcAft>
              </a:pPr>
              <a:r>
                <a:rPr lang="en-US" sz="900">
                  <a:solidFill>
                    <a:schemeClr val="bg1"/>
                  </a:solidFill>
                </a:rPr>
                <a:t>Clear chart title</a:t>
              </a:r>
            </a:p>
          </p:txBody>
        </p:sp>
        <p:sp>
          <p:nvSpPr>
            <p:cNvPr id="25" name="TextBox 24">
              <a:extLst>
                <a:ext uri="{FF2B5EF4-FFF2-40B4-BE49-F238E27FC236}">
                  <a16:creationId xmlns:a16="http://schemas.microsoft.com/office/drawing/2014/main" id="{D0DCFD6A-2202-9983-B768-61F015A2FCB8}"/>
                </a:ext>
              </a:extLst>
            </p:cNvPr>
            <p:cNvSpPr txBox="1"/>
            <p:nvPr/>
          </p:nvSpPr>
          <p:spPr>
            <a:xfrm>
              <a:off x="457198" y="3967779"/>
              <a:ext cx="2753362" cy="161583"/>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sz="1050" b="1" i="0" u="none" strike="noStrike" kern="1200" spc="0" baseline="0">
                  <a:solidFill>
                    <a:srgbClr val="000048"/>
                  </a:solidFill>
                  <a:latin typeface="+mn-lt"/>
                  <a:ea typeface="+mn-ea"/>
                  <a:cs typeface="+mn-cs"/>
                </a:defRPr>
              </a:pPr>
              <a:r>
                <a:rPr kumimoji="0" lang="en-US" sz="1050" b="1" i="0" u="none" strike="noStrike" kern="1200" cap="none" spc="0" normalizeH="0" baseline="0" noProof="0">
                  <a:ln>
                    <a:noFill/>
                  </a:ln>
                  <a:solidFill>
                    <a:srgbClr val="000048"/>
                  </a:solidFill>
                  <a:effectLst/>
                  <a:uLnTx/>
                  <a:uFillTx/>
                  <a:latin typeface="Arial" panose="020B0604020202020204"/>
                </a:rPr>
                <a:t>We have outperformed the past 12 months</a:t>
              </a:r>
            </a:p>
          </p:txBody>
        </p:sp>
        <p:sp>
          <p:nvSpPr>
            <p:cNvPr id="34" name="TextBox 33">
              <a:extLst>
                <a:ext uri="{FF2B5EF4-FFF2-40B4-BE49-F238E27FC236}">
                  <a16:creationId xmlns:a16="http://schemas.microsoft.com/office/drawing/2014/main" id="{EBC8DC2F-1298-1E77-9EC5-FF3FBD5F2CF8}"/>
                </a:ext>
              </a:extLst>
            </p:cNvPr>
            <p:cNvSpPr txBox="1"/>
            <p:nvPr/>
          </p:nvSpPr>
          <p:spPr>
            <a:xfrm>
              <a:off x="1892345" y="4254973"/>
              <a:ext cx="553479" cy="537519"/>
            </a:xfrm>
            <a:prstGeom prst="wedgeRectCallout">
              <a:avLst>
                <a:gd name="adj1" fmla="val -117442"/>
                <a:gd name="adj2" fmla="val 72453"/>
              </a:avLst>
            </a:prstGeom>
            <a:solidFill>
              <a:schemeClr val="accent1"/>
            </a:solidFill>
          </p:spPr>
          <p:txBody>
            <a:bodyPr wrap="square" lIns="64008" tIns="45720" rIns="45720" bIns="45720" rtlCol="0">
              <a:spAutoFit/>
            </a:bodyPr>
            <a:lstStyle/>
            <a:p>
              <a:pPr algn="l">
                <a:lnSpc>
                  <a:spcPct val="110000"/>
                </a:lnSpc>
                <a:spcBef>
                  <a:spcPts val="600"/>
                </a:spcBef>
                <a:spcAft>
                  <a:spcPts val="0"/>
                </a:spcAft>
              </a:pPr>
              <a:r>
                <a:rPr lang="en-US" sz="900">
                  <a:solidFill>
                    <a:schemeClr val="bg1"/>
                  </a:solidFill>
                </a:rPr>
                <a:t>Lots of white space</a:t>
              </a:r>
            </a:p>
          </p:txBody>
        </p:sp>
      </p:grpSp>
      <p:grpSp>
        <p:nvGrpSpPr>
          <p:cNvPr id="48" name="Group 47" descr="Sample column chart with notations as an example of 100% gap width for columns, use of gray fill on columns, and use of .75pt lines">
            <a:extLst>
              <a:ext uri="{FF2B5EF4-FFF2-40B4-BE49-F238E27FC236}">
                <a16:creationId xmlns:a16="http://schemas.microsoft.com/office/drawing/2014/main" id="{3B3A5F89-8E7B-D759-9896-8434D1BCEED9}"/>
              </a:ext>
            </a:extLst>
          </p:cNvPr>
          <p:cNvGrpSpPr/>
          <p:nvPr/>
        </p:nvGrpSpPr>
        <p:grpSpPr>
          <a:xfrm>
            <a:off x="3945750" y="3873398"/>
            <a:ext cx="3756537" cy="2433522"/>
            <a:chOff x="3945750" y="3873398"/>
            <a:chExt cx="3756537" cy="2433522"/>
          </a:xfrm>
        </p:grpSpPr>
        <p:graphicFrame>
          <p:nvGraphicFramePr>
            <p:cNvPr id="2" name="Chart 1" descr="Sample column chart with one bar highlighted over white background">
              <a:extLst>
                <a:ext uri="{FF2B5EF4-FFF2-40B4-BE49-F238E27FC236}">
                  <a16:creationId xmlns:a16="http://schemas.microsoft.com/office/drawing/2014/main" id="{16EB88A1-A8B2-FDE1-8E56-A63711D7BC8C}"/>
                </a:ext>
              </a:extLst>
            </p:cNvPr>
            <p:cNvGraphicFramePr/>
            <p:nvPr/>
          </p:nvGraphicFramePr>
          <p:xfrm>
            <a:off x="3945750" y="3873398"/>
            <a:ext cx="3010051" cy="2433522"/>
          </p:xfrm>
          <a:graphic>
            <a:graphicData uri="http://schemas.openxmlformats.org/drawingml/2006/chart">
              <c:chart xmlns:c="http://schemas.openxmlformats.org/drawingml/2006/chart" xmlns:r="http://schemas.openxmlformats.org/officeDocument/2006/relationships" r:id="rId6"/>
            </a:graphicData>
          </a:graphic>
        </p:graphicFrame>
        <p:sp>
          <p:nvSpPr>
            <p:cNvPr id="18" name="TextBox 17">
              <a:extLst>
                <a:ext uri="{FF2B5EF4-FFF2-40B4-BE49-F238E27FC236}">
                  <a16:creationId xmlns:a16="http://schemas.microsoft.com/office/drawing/2014/main" id="{F07F1CD3-F7B2-2F83-0585-2AF08C06F6FC}"/>
                </a:ext>
              </a:extLst>
            </p:cNvPr>
            <p:cNvSpPr txBox="1"/>
            <p:nvPr/>
          </p:nvSpPr>
          <p:spPr>
            <a:xfrm>
              <a:off x="6789217" y="4458884"/>
              <a:ext cx="913070" cy="232821"/>
            </a:xfrm>
            <a:prstGeom prst="wedgeRectCallout">
              <a:avLst>
                <a:gd name="adj1" fmla="val -91476"/>
                <a:gd name="adj2" fmla="val 115091"/>
              </a:avLst>
            </a:prstGeom>
            <a:solidFill>
              <a:schemeClr val="accent1"/>
            </a:solidFill>
          </p:spPr>
          <p:txBody>
            <a:bodyPr wrap="none" lIns="45720" tIns="45720" rIns="45720" bIns="45720" rtlCol="0">
              <a:spAutoFit/>
            </a:bodyPr>
            <a:lstStyle/>
            <a:p>
              <a:pPr algn="l">
                <a:lnSpc>
                  <a:spcPct val="110000"/>
                </a:lnSpc>
                <a:spcBef>
                  <a:spcPts val="600"/>
                </a:spcBef>
                <a:spcAft>
                  <a:spcPts val="0"/>
                </a:spcAft>
              </a:pPr>
              <a:r>
                <a:rPr lang="en-US" sz="900">
                  <a:solidFill>
                    <a:schemeClr val="bg1"/>
                  </a:solidFill>
                </a:rPr>
                <a:t>100% gap width</a:t>
              </a:r>
            </a:p>
          </p:txBody>
        </p:sp>
        <p:sp>
          <p:nvSpPr>
            <p:cNvPr id="19" name="TextBox 18">
              <a:extLst>
                <a:ext uri="{FF2B5EF4-FFF2-40B4-BE49-F238E27FC236}">
                  <a16:creationId xmlns:a16="http://schemas.microsoft.com/office/drawing/2014/main" id="{7D45337B-AF40-3428-0BFC-970516381E8D}"/>
                </a:ext>
              </a:extLst>
            </p:cNvPr>
            <p:cNvSpPr txBox="1"/>
            <p:nvPr/>
          </p:nvSpPr>
          <p:spPr>
            <a:xfrm>
              <a:off x="7020049" y="5109014"/>
              <a:ext cx="682238" cy="232821"/>
            </a:xfrm>
            <a:prstGeom prst="wedgeRectCallout">
              <a:avLst>
                <a:gd name="adj1" fmla="val -73513"/>
                <a:gd name="adj2" fmla="val 140024"/>
              </a:avLst>
            </a:prstGeom>
            <a:solidFill>
              <a:schemeClr val="accent1"/>
            </a:solidFill>
          </p:spPr>
          <p:txBody>
            <a:bodyPr wrap="none" lIns="45720" tIns="45720" rIns="45720" bIns="45720" rtlCol="0">
              <a:spAutoFit/>
            </a:bodyPr>
            <a:lstStyle/>
            <a:p>
              <a:pPr algn="l">
                <a:lnSpc>
                  <a:spcPct val="110000"/>
                </a:lnSpc>
                <a:spcBef>
                  <a:spcPts val="600"/>
                </a:spcBef>
                <a:spcAft>
                  <a:spcPts val="0"/>
                </a:spcAft>
              </a:pPr>
              <a:r>
                <a:rPr lang="en-US" sz="900">
                  <a:solidFill>
                    <a:schemeClr val="bg1"/>
                  </a:solidFill>
                </a:rPr>
                <a:t>Use of gray</a:t>
              </a:r>
            </a:p>
          </p:txBody>
        </p:sp>
        <p:sp>
          <p:nvSpPr>
            <p:cNvPr id="26" name="TextBox 25">
              <a:extLst>
                <a:ext uri="{FF2B5EF4-FFF2-40B4-BE49-F238E27FC236}">
                  <a16:creationId xmlns:a16="http://schemas.microsoft.com/office/drawing/2014/main" id="{E99112EC-6C3F-9D09-DD53-A2B2F2209117}"/>
                </a:ext>
              </a:extLst>
            </p:cNvPr>
            <p:cNvSpPr txBox="1"/>
            <p:nvPr/>
          </p:nvSpPr>
          <p:spPr>
            <a:xfrm>
              <a:off x="7180349" y="5605178"/>
              <a:ext cx="521938" cy="232821"/>
            </a:xfrm>
            <a:prstGeom prst="wedgeRectCallout">
              <a:avLst>
                <a:gd name="adj1" fmla="val -100765"/>
                <a:gd name="adj2" fmla="val 122569"/>
              </a:avLst>
            </a:prstGeom>
            <a:solidFill>
              <a:schemeClr val="accent1"/>
            </a:solidFill>
          </p:spPr>
          <p:txBody>
            <a:bodyPr wrap="none" lIns="45720" tIns="45720" rIns="45720" bIns="45720" rtlCol="0">
              <a:spAutoFit/>
            </a:bodyPr>
            <a:lstStyle/>
            <a:p>
              <a:pPr algn="l">
                <a:lnSpc>
                  <a:spcPct val="110000"/>
                </a:lnSpc>
                <a:spcBef>
                  <a:spcPts val="600"/>
                </a:spcBef>
                <a:spcAft>
                  <a:spcPts val="0"/>
                </a:spcAft>
              </a:pPr>
              <a:r>
                <a:rPr lang="en-US" sz="900">
                  <a:solidFill>
                    <a:schemeClr val="bg1"/>
                  </a:solidFill>
                </a:rPr>
                <a:t>.75 lines</a:t>
              </a:r>
            </a:p>
          </p:txBody>
        </p:sp>
      </p:grpSp>
      <p:grpSp>
        <p:nvGrpSpPr>
          <p:cNvPr id="49" name="Group 48" descr="Sample stacked column chart with notations as a example of an uncrowded y-axis, use of Cognizant colors, and outlines on column series to aid with accessibility ">
            <a:extLst>
              <a:ext uri="{FF2B5EF4-FFF2-40B4-BE49-F238E27FC236}">
                <a16:creationId xmlns:a16="http://schemas.microsoft.com/office/drawing/2014/main" id="{7B891581-4D74-E524-7A81-B3730117178D}"/>
              </a:ext>
            </a:extLst>
          </p:cNvPr>
          <p:cNvGrpSpPr/>
          <p:nvPr/>
        </p:nvGrpSpPr>
        <p:grpSpPr>
          <a:xfrm>
            <a:off x="7961692" y="3967779"/>
            <a:ext cx="3773107" cy="2334807"/>
            <a:chOff x="7961692" y="3967779"/>
            <a:chExt cx="3773107" cy="2334807"/>
          </a:xfrm>
        </p:grpSpPr>
        <p:graphicFrame>
          <p:nvGraphicFramePr>
            <p:cNvPr id="21" name="Chart 20" descr="Sample stacked column chart over white background">
              <a:extLst>
                <a:ext uri="{FF2B5EF4-FFF2-40B4-BE49-F238E27FC236}">
                  <a16:creationId xmlns:a16="http://schemas.microsoft.com/office/drawing/2014/main" id="{87C57F4F-AC45-F701-FCA7-6DC85F37AA46}"/>
                </a:ext>
              </a:extLst>
            </p:cNvPr>
            <p:cNvGraphicFramePr/>
            <p:nvPr/>
          </p:nvGraphicFramePr>
          <p:xfrm>
            <a:off x="7961692" y="4190322"/>
            <a:ext cx="3773107" cy="2112264"/>
          </p:xfrm>
          <a:graphic>
            <a:graphicData uri="http://schemas.openxmlformats.org/drawingml/2006/chart">
              <c:chart xmlns:c="http://schemas.openxmlformats.org/drawingml/2006/chart" xmlns:r="http://schemas.openxmlformats.org/officeDocument/2006/relationships" r:id="rId7"/>
            </a:graphicData>
          </a:graphic>
        </p:graphicFrame>
        <p:sp>
          <p:nvSpPr>
            <p:cNvPr id="27" name="TextBox 26">
              <a:extLst>
                <a:ext uri="{FF2B5EF4-FFF2-40B4-BE49-F238E27FC236}">
                  <a16:creationId xmlns:a16="http://schemas.microsoft.com/office/drawing/2014/main" id="{B9A7FFBA-B271-B734-55C6-DA1409292D6F}"/>
                </a:ext>
              </a:extLst>
            </p:cNvPr>
            <p:cNvSpPr txBox="1"/>
            <p:nvPr/>
          </p:nvSpPr>
          <p:spPr>
            <a:xfrm>
              <a:off x="10401638" y="5468316"/>
              <a:ext cx="629597" cy="161583"/>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sz="1050" b="1" i="0" u="none" strike="noStrike" kern="1200" spc="0" baseline="0">
                  <a:solidFill>
                    <a:srgbClr val="000048"/>
                  </a:solidFill>
                  <a:latin typeface="+mn-lt"/>
                  <a:ea typeface="+mn-ea"/>
                  <a:cs typeface="+mn-cs"/>
                </a:defRPr>
              </a:pPr>
              <a:r>
                <a:rPr lang="en-US" sz="1050" b="1">
                  <a:solidFill>
                    <a:srgbClr val="000048"/>
                  </a:solidFill>
                  <a:latin typeface="Arial" panose="020B0604020202020204"/>
                </a:rPr>
                <a:t>Americas</a:t>
              </a:r>
              <a:endParaRPr kumimoji="0" lang="en-US" sz="1050" b="1" i="0" u="none" strike="noStrike" kern="1200" cap="none" spc="0" normalizeH="0" baseline="0" noProof="0">
                <a:ln>
                  <a:noFill/>
                </a:ln>
                <a:solidFill>
                  <a:srgbClr val="000048"/>
                </a:solidFill>
                <a:effectLst/>
                <a:uLnTx/>
                <a:uFillTx/>
                <a:latin typeface="Arial" panose="020B0604020202020204"/>
              </a:endParaRPr>
            </a:p>
          </p:txBody>
        </p:sp>
        <p:sp>
          <p:nvSpPr>
            <p:cNvPr id="28" name="TextBox 27">
              <a:extLst>
                <a:ext uri="{FF2B5EF4-FFF2-40B4-BE49-F238E27FC236}">
                  <a16:creationId xmlns:a16="http://schemas.microsoft.com/office/drawing/2014/main" id="{696AE930-3DB9-0C02-2051-8F1828B51459}"/>
                </a:ext>
              </a:extLst>
            </p:cNvPr>
            <p:cNvSpPr txBox="1"/>
            <p:nvPr/>
          </p:nvSpPr>
          <p:spPr>
            <a:xfrm>
              <a:off x="8016238" y="3967779"/>
              <a:ext cx="2753362" cy="161583"/>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sz="1050" b="1" i="0" u="none" strike="noStrike" kern="1200" spc="0" baseline="0">
                  <a:solidFill>
                    <a:srgbClr val="000048"/>
                  </a:solidFill>
                  <a:latin typeface="+mn-lt"/>
                  <a:ea typeface="+mn-ea"/>
                  <a:cs typeface="+mn-cs"/>
                </a:defRPr>
              </a:pPr>
              <a:r>
                <a:rPr kumimoji="0" lang="en-US" sz="1050" b="1" i="0" u="none" strike="noStrike" kern="1200" cap="none" spc="0" normalizeH="0" baseline="0" noProof="0">
                  <a:ln>
                    <a:noFill/>
                  </a:ln>
                  <a:solidFill>
                    <a:srgbClr val="000048"/>
                  </a:solidFill>
                  <a:effectLst/>
                  <a:uLnTx/>
                  <a:uFillTx/>
                  <a:latin typeface="Arial" panose="020B0604020202020204"/>
                </a:rPr>
                <a:t>AIPAC far exceeded estimates in Q4</a:t>
              </a:r>
            </a:p>
          </p:txBody>
        </p:sp>
        <p:sp>
          <p:nvSpPr>
            <p:cNvPr id="31" name="TextBox 30">
              <a:extLst>
                <a:ext uri="{FF2B5EF4-FFF2-40B4-BE49-F238E27FC236}">
                  <a16:creationId xmlns:a16="http://schemas.microsoft.com/office/drawing/2014/main" id="{7AF27700-8287-A5E0-F8E6-A3EC39862522}"/>
                </a:ext>
              </a:extLst>
            </p:cNvPr>
            <p:cNvSpPr txBox="1"/>
            <p:nvPr/>
          </p:nvSpPr>
          <p:spPr>
            <a:xfrm>
              <a:off x="10401638" y="4736796"/>
              <a:ext cx="629597" cy="161583"/>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sz="1050" b="1" i="0" u="none" strike="noStrike" kern="1200" spc="0" baseline="0">
                  <a:solidFill>
                    <a:srgbClr val="000048"/>
                  </a:solidFill>
                  <a:latin typeface="+mn-lt"/>
                  <a:ea typeface="+mn-ea"/>
                  <a:cs typeface="+mn-cs"/>
                </a:defRPr>
              </a:pPr>
              <a:r>
                <a:rPr kumimoji="0" lang="en-US" sz="1050" b="1" i="0" u="none" strike="noStrike" kern="1200" cap="none" spc="0" normalizeH="0" baseline="0" noProof="0">
                  <a:ln>
                    <a:noFill/>
                  </a:ln>
                  <a:solidFill>
                    <a:srgbClr val="000048"/>
                  </a:solidFill>
                  <a:effectLst/>
                  <a:uLnTx/>
                  <a:uFillTx/>
                  <a:latin typeface="Arial" panose="020B0604020202020204"/>
                </a:rPr>
                <a:t>AIPAC</a:t>
              </a:r>
            </a:p>
          </p:txBody>
        </p:sp>
        <p:sp>
          <p:nvSpPr>
            <p:cNvPr id="32" name="TextBox 31">
              <a:extLst>
                <a:ext uri="{FF2B5EF4-FFF2-40B4-BE49-F238E27FC236}">
                  <a16:creationId xmlns:a16="http://schemas.microsoft.com/office/drawing/2014/main" id="{47721156-6CF9-368D-B824-6F2522803118}"/>
                </a:ext>
              </a:extLst>
            </p:cNvPr>
            <p:cNvSpPr txBox="1"/>
            <p:nvPr/>
          </p:nvSpPr>
          <p:spPr>
            <a:xfrm>
              <a:off x="10401638" y="5102556"/>
              <a:ext cx="629597" cy="161583"/>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sz="1050" b="1" i="0" u="none" strike="noStrike" kern="1200" spc="0" baseline="0">
                  <a:solidFill>
                    <a:srgbClr val="000048"/>
                  </a:solidFill>
                  <a:latin typeface="+mn-lt"/>
                  <a:ea typeface="+mn-ea"/>
                  <a:cs typeface="+mn-cs"/>
                </a:defRPr>
              </a:pPr>
              <a:r>
                <a:rPr kumimoji="0" lang="en-US" sz="1050" b="1" i="0" u="none" strike="noStrike" kern="1200" cap="none" spc="0" normalizeH="0" baseline="0" noProof="0">
                  <a:ln>
                    <a:noFill/>
                  </a:ln>
                  <a:solidFill>
                    <a:srgbClr val="000048"/>
                  </a:solidFill>
                  <a:effectLst/>
                  <a:uLnTx/>
                  <a:uFillTx/>
                  <a:latin typeface="Arial" panose="020B0604020202020204"/>
                </a:rPr>
                <a:t>EMEA</a:t>
              </a:r>
            </a:p>
          </p:txBody>
        </p:sp>
        <p:sp>
          <p:nvSpPr>
            <p:cNvPr id="33" name="TextBox 32">
              <a:extLst>
                <a:ext uri="{FF2B5EF4-FFF2-40B4-BE49-F238E27FC236}">
                  <a16:creationId xmlns:a16="http://schemas.microsoft.com/office/drawing/2014/main" id="{CFCAF729-145F-B8BB-0B19-60B81E7C4732}"/>
                </a:ext>
              </a:extLst>
            </p:cNvPr>
            <p:cNvSpPr txBox="1"/>
            <p:nvPr/>
          </p:nvSpPr>
          <p:spPr>
            <a:xfrm>
              <a:off x="8402131" y="4214737"/>
              <a:ext cx="1003503" cy="232821"/>
            </a:xfrm>
            <a:prstGeom prst="wedgeRectCallout">
              <a:avLst>
                <a:gd name="adj1" fmla="val -62113"/>
                <a:gd name="adj2" fmla="val 124537"/>
              </a:avLst>
            </a:prstGeom>
            <a:solidFill>
              <a:schemeClr val="accent1"/>
            </a:solidFill>
          </p:spPr>
          <p:txBody>
            <a:bodyPr wrap="square" lIns="45720" tIns="45720" rIns="45720" bIns="45720" rtlCol="0">
              <a:spAutoFit/>
            </a:bodyPr>
            <a:lstStyle/>
            <a:p>
              <a:pPr algn="l">
                <a:lnSpc>
                  <a:spcPct val="110000"/>
                </a:lnSpc>
                <a:spcBef>
                  <a:spcPts val="600"/>
                </a:spcBef>
                <a:spcAft>
                  <a:spcPts val="0"/>
                </a:spcAft>
              </a:pPr>
              <a:r>
                <a:rPr lang="en-US" sz="900">
                  <a:solidFill>
                    <a:schemeClr val="bg1"/>
                  </a:solidFill>
                </a:rPr>
                <a:t>Uncrowded axis</a:t>
              </a:r>
            </a:p>
          </p:txBody>
        </p:sp>
        <p:sp>
          <p:nvSpPr>
            <p:cNvPr id="35" name="TextBox 34">
              <a:extLst>
                <a:ext uri="{FF2B5EF4-FFF2-40B4-BE49-F238E27FC236}">
                  <a16:creationId xmlns:a16="http://schemas.microsoft.com/office/drawing/2014/main" id="{EF79AD14-30A7-40B1-41FF-800FF46FA351}"/>
                </a:ext>
              </a:extLst>
            </p:cNvPr>
            <p:cNvSpPr txBox="1"/>
            <p:nvPr/>
          </p:nvSpPr>
          <p:spPr>
            <a:xfrm>
              <a:off x="10677675" y="4214737"/>
              <a:ext cx="1003503" cy="232821"/>
            </a:xfrm>
            <a:prstGeom prst="wedgeRectCallout">
              <a:avLst>
                <a:gd name="adj1" fmla="val -70213"/>
                <a:gd name="adj2" fmla="val 111445"/>
              </a:avLst>
            </a:prstGeom>
            <a:solidFill>
              <a:schemeClr val="accent1"/>
            </a:solidFill>
          </p:spPr>
          <p:txBody>
            <a:bodyPr wrap="square" lIns="45720" tIns="45720" rIns="45720" bIns="45720" rtlCol="0">
              <a:spAutoFit/>
            </a:bodyPr>
            <a:lstStyle/>
            <a:p>
              <a:pPr algn="l">
                <a:lnSpc>
                  <a:spcPct val="110000"/>
                </a:lnSpc>
                <a:spcBef>
                  <a:spcPts val="600"/>
                </a:spcBef>
                <a:spcAft>
                  <a:spcPts val="0"/>
                </a:spcAft>
              </a:pPr>
              <a:r>
                <a:rPr lang="en-US" sz="900">
                  <a:solidFill>
                    <a:schemeClr val="bg1"/>
                  </a:solidFill>
                </a:rPr>
                <a:t>Cognizant colors</a:t>
              </a:r>
            </a:p>
          </p:txBody>
        </p:sp>
      </p:grpSp>
      <p:sp>
        <p:nvSpPr>
          <p:cNvPr id="6" name="Slide Number Placeholder 5">
            <a:extLst>
              <a:ext uri="{FF2B5EF4-FFF2-40B4-BE49-F238E27FC236}">
                <a16:creationId xmlns:a16="http://schemas.microsoft.com/office/drawing/2014/main" id="{F075EC39-3EB2-32EF-033C-E90C5BAB5DB1}"/>
              </a:ext>
            </a:extLst>
          </p:cNvPr>
          <p:cNvSpPr>
            <a:spLocks noGrp="1"/>
          </p:cNvSpPr>
          <p:nvPr>
            <p:ph type="sldNum" sz="quarter" idx="12"/>
          </p:nvPr>
        </p:nvSpPr>
        <p:spPr/>
        <p:txBody>
          <a:bodyPr/>
          <a:lstStyle/>
          <a:p>
            <a:fld id="{38826FC0-333C-E549-9FA3-0EE43DF298A3}" type="slidenum">
              <a:rPr lang="en-US" smtClean="0"/>
              <a:pPr/>
              <a:t>10</a:t>
            </a:fld>
            <a:endParaRPr lang="en-US"/>
          </a:p>
        </p:txBody>
      </p:sp>
      <p:sp>
        <p:nvSpPr>
          <p:cNvPr id="5" name="Footer Placeholder 4">
            <a:extLst>
              <a:ext uri="{FF2B5EF4-FFF2-40B4-BE49-F238E27FC236}">
                <a16:creationId xmlns:a16="http://schemas.microsoft.com/office/drawing/2014/main" id="{C8F4F1D8-A2F6-E606-0BE6-ED820935507F}"/>
              </a:ext>
            </a:extLst>
          </p:cNvPr>
          <p:cNvSpPr>
            <a:spLocks noGrp="1"/>
          </p:cNvSpPr>
          <p:nvPr>
            <p:ph type="ftr" sz="quarter" idx="11"/>
          </p:nvPr>
        </p:nvSpPr>
        <p:spPr/>
        <p:txBody>
          <a:bodyPr/>
          <a:lstStyle/>
          <a:p>
            <a:r>
              <a:rPr lang="en-US"/>
              <a:t>© 2025–2027 Cognizant | Private</a:t>
            </a:r>
          </a:p>
        </p:txBody>
      </p:sp>
    </p:spTree>
    <p:extLst>
      <p:ext uri="{BB962C8B-B14F-4D97-AF65-F5344CB8AC3E}">
        <p14:creationId xmlns:p14="http://schemas.microsoft.com/office/powerpoint/2010/main" val="4071285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8BA93-81FF-A7B5-7552-65DE206CDF1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C9A32B1-C6BA-4976-3ADE-1E6FB66F8121}"/>
              </a:ext>
            </a:extLst>
          </p:cNvPr>
          <p:cNvSpPr>
            <a:spLocks noGrp="1"/>
          </p:cNvSpPr>
          <p:nvPr>
            <p:ph type="title"/>
          </p:nvPr>
        </p:nvSpPr>
        <p:spPr>
          <a:xfrm>
            <a:off x="457201" y="2930402"/>
            <a:ext cx="4754880" cy="997196"/>
          </a:xfrm>
        </p:spPr>
        <p:txBody>
          <a:bodyPr/>
          <a:lstStyle/>
          <a:p>
            <a:r>
              <a:rPr lang="en-US"/>
              <a:t>Contents</a:t>
            </a:r>
          </a:p>
        </p:txBody>
      </p:sp>
      <p:sp>
        <p:nvSpPr>
          <p:cNvPr id="13" name="Content Placeholder 12">
            <a:extLst>
              <a:ext uri="{FF2B5EF4-FFF2-40B4-BE49-F238E27FC236}">
                <a16:creationId xmlns:a16="http://schemas.microsoft.com/office/drawing/2014/main" id="{B758914C-DE97-D22D-61F5-AFBCE9F61655}"/>
              </a:ext>
            </a:extLst>
          </p:cNvPr>
          <p:cNvSpPr>
            <a:spLocks noGrp="1"/>
          </p:cNvSpPr>
          <p:nvPr>
            <p:ph idx="1"/>
          </p:nvPr>
        </p:nvSpPr>
        <p:spPr>
          <a:xfrm>
            <a:off x="6096000" y="914400"/>
            <a:ext cx="5635752" cy="5029200"/>
          </a:xfrm>
        </p:spPr>
        <p:txBody>
          <a:bodyPr/>
          <a:lstStyle/>
          <a:p>
            <a:r>
              <a:rPr lang="en-US"/>
              <a:t>Design elements</a:t>
            </a:r>
          </a:p>
          <a:p>
            <a:r>
              <a:rPr lang="en-US">
                <a:solidFill>
                  <a:srgbClr val="666692"/>
                </a:solidFill>
              </a:rPr>
              <a:t>Company overview</a:t>
            </a:r>
          </a:p>
          <a:p>
            <a:r>
              <a:rPr lang="en-US">
                <a:solidFill>
                  <a:srgbClr val="666692"/>
                </a:solidFill>
              </a:rPr>
              <a:t>Org charts and bios</a:t>
            </a:r>
          </a:p>
          <a:p>
            <a:r>
              <a:rPr lang="en-US">
                <a:solidFill>
                  <a:srgbClr val="666692"/>
                </a:solidFill>
              </a:rPr>
              <a:t>Content graphics and layouts</a:t>
            </a:r>
          </a:p>
          <a:p>
            <a:r>
              <a:rPr lang="en-US">
                <a:solidFill>
                  <a:srgbClr val="666692"/>
                </a:solidFill>
              </a:rPr>
              <a:t>Timelines</a:t>
            </a:r>
          </a:p>
          <a:p>
            <a:r>
              <a:rPr lang="en-US">
                <a:solidFill>
                  <a:srgbClr val="666692"/>
                </a:solidFill>
              </a:rPr>
              <a:t>Tables</a:t>
            </a:r>
          </a:p>
          <a:p>
            <a:r>
              <a:rPr lang="en-US">
                <a:solidFill>
                  <a:srgbClr val="666692"/>
                </a:solidFill>
              </a:rPr>
              <a:t>Charts and graphs </a:t>
            </a:r>
          </a:p>
          <a:p>
            <a:r>
              <a:rPr lang="en-US">
                <a:solidFill>
                  <a:srgbClr val="666692"/>
                </a:solidFill>
              </a:rPr>
              <a:t>Image-led slides</a:t>
            </a:r>
          </a:p>
        </p:txBody>
      </p:sp>
      <p:sp>
        <p:nvSpPr>
          <p:cNvPr id="10" name="Slide Number Placeholder 9">
            <a:extLst>
              <a:ext uri="{FF2B5EF4-FFF2-40B4-BE49-F238E27FC236}">
                <a16:creationId xmlns:a16="http://schemas.microsoft.com/office/drawing/2014/main" id="{5C5AAF25-351A-FF1C-9419-39A4174CBDCE}"/>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11</a:t>
            </a:fld>
            <a:endParaRPr lang="en-US"/>
          </a:p>
        </p:txBody>
      </p:sp>
      <p:sp>
        <p:nvSpPr>
          <p:cNvPr id="2" name="Footer Placeholder 1">
            <a:extLst>
              <a:ext uri="{FF2B5EF4-FFF2-40B4-BE49-F238E27FC236}">
                <a16:creationId xmlns:a16="http://schemas.microsoft.com/office/drawing/2014/main" id="{D6B55197-67BB-B841-9C78-A03057FCCEB8}"/>
              </a:ext>
            </a:extLst>
          </p:cNvPr>
          <p:cNvSpPr>
            <a:spLocks noGrp="1"/>
          </p:cNvSpPr>
          <p:nvPr>
            <p:ph type="ftr" sz="quarter" idx="11"/>
          </p:nvPr>
        </p:nvSpPr>
        <p:spPr>
          <a:xfrm>
            <a:off x="1005840" y="6400800"/>
            <a:ext cx="1371600" cy="228600"/>
          </a:xfrm>
        </p:spPr>
        <p:txBody>
          <a:bodyPr/>
          <a:lstStyle/>
          <a:p>
            <a:r>
              <a:rPr lang="en-US"/>
              <a:t>© 2025–2027 Cognizant | Private</a:t>
            </a:r>
          </a:p>
        </p:txBody>
      </p:sp>
    </p:spTree>
    <p:extLst>
      <p:ext uri="{BB962C8B-B14F-4D97-AF65-F5344CB8AC3E}">
        <p14:creationId xmlns:p14="http://schemas.microsoft.com/office/powerpoint/2010/main" val="3927874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018843-7758-B586-7A16-CD3DFE2B01AC}"/>
              </a:ext>
            </a:extLst>
          </p:cNvPr>
          <p:cNvSpPr>
            <a:spLocks noGrp="1"/>
          </p:cNvSpPr>
          <p:nvPr>
            <p:ph type="title"/>
          </p:nvPr>
        </p:nvSpPr>
        <p:spPr/>
        <p:txBody>
          <a:bodyPr/>
          <a:lstStyle/>
          <a:p>
            <a:r>
              <a:rPr lang="en-US"/>
              <a:t>Our logo</a:t>
            </a:r>
          </a:p>
        </p:txBody>
      </p:sp>
      <p:sp>
        <p:nvSpPr>
          <p:cNvPr id="8" name="Rectangle 7">
            <a:extLst>
              <a:ext uri="{FF2B5EF4-FFF2-40B4-BE49-F238E27FC236}">
                <a16:creationId xmlns:a16="http://schemas.microsoft.com/office/drawing/2014/main" id="{9FAAB7F9-C079-4425-A4B4-A1BE79F5C582}"/>
              </a:ext>
              <a:ext uri="{C183D7F6-B498-43B3-948B-1728B52AA6E4}">
                <adec:decorative xmlns:adec="http://schemas.microsoft.com/office/drawing/2017/decorative" val="1"/>
              </a:ext>
            </a:extLst>
          </p:cNvPr>
          <p:cNvSpPr/>
          <p:nvPr/>
        </p:nvSpPr>
        <p:spPr>
          <a:xfrm>
            <a:off x="6096000" y="1"/>
            <a:ext cx="6096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8DC3ED-67C2-979E-0FD4-491F2DCB6B99}"/>
              </a:ext>
            </a:extLst>
          </p:cNvPr>
          <p:cNvSpPr txBox="1">
            <a:spLocks/>
          </p:cNvSpPr>
          <p:nvPr/>
        </p:nvSpPr>
        <p:spPr>
          <a:xfrm>
            <a:off x="809296" y="1758434"/>
            <a:ext cx="1879600" cy="184666"/>
          </a:xfrm>
          <a:prstGeom prst="rect">
            <a:avLst/>
          </a:prstGeom>
        </p:spPr>
        <p:txBody>
          <a:bodyPr vert="horz" wrap="square" lIns="0" tIns="0" rIns="0" bIns="0" rtlCol="0" anchor="t" anchorCtr="0">
            <a:spAutoFit/>
          </a:bodyPr>
          <a:lst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en-US" sz="1200"/>
              <a:t>Use on light backgrounds</a:t>
            </a:r>
          </a:p>
        </p:txBody>
      </p:sp>
      <p:pic>
        <p:nvPicPr>
          <p:cNvPr id="34" name="Cognizant Logo_rgb_pos_2023" descr="Cognizant logo, SVG format">
            <a:extLst>
              <a:ext uri="{FF2B5EF4-FFF2-40B4-BE49-F238E27FC236}">
                <a16:creationId xmlns:a16="http://schemas.microsoft.com/office/drawing/2014/main" id="{1F17C2F8-D83C-085E-DAED-0DB09B0618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4200" y="2644475"/>
            <a:ext cx="2387600" cy="419100"/>
          </a:xfrm>
          <a:prstGeom prst="rect">
            <a:avLst/>
          </a:prstGeom>
        </p:spPr>
      </p:pic>
      <p:pic>
        <p:nvPicPr>
          <p:cNvPr id="46" name="Cognizant Logo_rgb_pos_tgln_2023" descr="Cognizant logo with tagline, SVG format">
            <a:extLst>
              <a:ext uri="{FF2B5EF4-FFF2-40B4-BE49-F238E27FC236}">
                <a16:creationId xmlns:a16="http://schemas.microsoft.com/office/drawing/2014/main" id="{0F1E88B4-B824-D3F4-E3E3-937EBC34CD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4200" y="3648369"/>
            <a:ext cx="2387600" cy="584200"/>
          </a:xfrm>
          <a:prstGeom prst="rect">
            <a:avLst/>
          </a:prstGeom>
        </p:spPr>
      </p:pic>
      <p:sp>
        <p:nvSpPr>
          <p:cNvPr id="3" name="Title 1">
            <a:extLst>
              <a:ext uri="{FF2B5EF4-FFF2-40B4-BE49-F238E27FC236}">
                <a16:creationId xmlns:a16="http://schemas.microsoft.com/office/drawing/2014/main" id="{F509FFDC-43A9-F065-FDF3-435A14746132}"/>
              </a:ext>
            </a:extLst>
          </p:cNvPr>
          <p:cNvSpPr txBox="1">
            <a:spLocks/>
          </p:cNvSpPr>
          <p:nvPr/>
        </p:nvSpPr>
        <p:spPr>
          <a:xfrm>
            <a:off x="6926843" y="1758434"/>
            <a:ext cx="1879600" cy="184666"/>
          </a:xfrm>
          <a:prstGeom prst="rect">
            <a:avLst/>
          </a:prstGeom>
        </p:spPr>
        <p:txBody>
          <a:bodyPr vert="horz" wrap="square" lIns="0" tIns="0" rIns="0" bIns="0" rtlCol="0" anchor="t" anchorCtr="0">
            <a:spAutoFit/>
          </a:bodyPr>
          <a:lst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a:lstStyle>
          <a:p>
            <a:pPr algn="ctr"/>
            <a:r>
              <a:rPr lang="en-US" sz="1200">
                <a:solidFill>
                  <a:schemeClr val="bg2">
                    <a:lumMod val="95000"/>
                  </a:schemeClr>
                </a:solidFill>
              </a:rPr>
              <a:t>Use on dark backgrounds</a:t>
            </a:r>
          </a:p>
        </p:txBody>
      </p:sp>
      <p:pic>
        <p:nvPicPr>
          <p:cNvPr id="40" name="Cognizant Logo_rgb_rev_2023" descr="Cognizant logo reversed, SVG format">
            <a:extLst>
              <a:ext uri="{FF2B5EF4-FFF2-40B4-BE49-F238E27FC236}">
                <a16:creationId xmlns:a16="http://schemas.microsoft.com/office/drawing/2014/main" id="{96AB1CE1-D64F-4965-8162-B9F3CFF238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50200" y="2644475"/>
            <a:ext cx="2387600" cy="419100"/>
          </a:xfrm>
          <a:prstGeom prst="rect">
            <a:avLst/>
          </a:prstGeom>
        </p:spPr>
      </p:pic>
      <p:pic>
        <p:nvPicPr>
          <p:cNvPr id="48" name="Cognizant Logo_rgb_rev_tgln_2023" descr="Cognizant logo reversed with tagline, SVG format">
            <a:extLst>
              <a:ext uri="{FF2B5EF4-FFF2-40B4-BE49-F238E27FC236}">
                <a16:creationId xmlns:a16="http://schemas.microsoft.com/office/drawing/2014/main" id="{7004264D-5C23-1E7C-54F7-5EBBE4CA65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50200" y="3648369"/>
            <a:ext cx="2387600" cy="584200"/>
          </a:xfrm>
          <a:prstGeom prst="rect">
            <a:avLst/>
          </a:prstGeom>
        </p:spPr>
      </p:pic>
      <p:sp>
        <p:nvSpPr>
          <p:cNvPr id="5" name="Slide Number Placeholder 4">
            <a:extLst>
              <a:ext uri="{FF2B5EF4-FFF2-40B4-BE49-F238E27FC236}">
                <a16:creationId xmlns:a16="http://schemas.microsoft.com/office/drawing/2014/main" id="{227D9691-C4F8-D51C-E4E9-1B8E57FA1685}"/>
              </a:ext>
            </a:extLst>
          </p:cNvPr>
          <p:cNvSpPr>
            <a:spLocks noGrp="1"/>
          </p:cNvSpPr>
          <p:nvPr>
            <p:ph type="sldNum" sz="quarter" idx="12"/>
          </p:nvPr>
        </p:nvSpPr>
        <p:spPr/>
        <p:txBody>
          <a:bodyPr/>
          <a:lstStyle/>
          <a:p>
            <a:fld id="{38826FC0-333C-E549-9FA3-0EE43DF298A3}" type="slidenum">
              <a:rPr lang="en-US" smtClean="0"/>
              <a:pPr/>
              <a:t>12</a:t>
            </a:fld>
            <a:endParaRPr lang="en-US"/>
          </a:p>
        </p:txBody>
      </p:sp>
      <p:sp>
        <p:nvSpPr>
          <p:cNvPr id="6" name="Footer Placeholder 5">
            <a:extLst>
              <a:ext uri="{FF2B5EF4-FFF2-40B4-BE49-F238E27FC236}">
                <a16:creationId xmlns:a16="http://schemas.microsoft.com/office/drawing/2014/main" id="{38DA3A0E-5ABB-A4F6-EC23-4CE7489BB329}"/>
              </a:ext>
            </a:extLst>
          </p:cNvPr>
          <p:cNvSpPr>
            <a:spLocks noGrp="1"/>
          </p:cNvSpPr>
          <p:nvPr>
            <p:ph type="ftr" sz="quarter" idx="11"/>
          </p:nvPr>
        </p:nvSpPr>
        <p:spPr/>
        <p:txBody>
          <a:bodyPr/>
          <a:lstStyle/>
          <a:p>
            <a:r>
              <a:rPr lang="en-US"/>
              <a:t>© 2025–2027 Cognizant | Private</a:t>
            </a:r>
          </a:p>
        </p:txBody>
      </p:sp>
    </p:spTree>
    <p:extLst>
      <p:ext uri="{BB962C8B-B14F-4D97-AF65-F5344CB8AC3E}">
        <p14:creationId xmlns:p14="http://schemas.microsoft.com/office/powerpoint/2010/main" val="1039737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A2907-6F4A-20BD-3F98-5F078CCCDC0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DFF47EC-77FB-0B42-11F2-2704E16D484B}"/>
              </a:ext>
            </a:extLst>
          </p:cNvPr>
          <p:cNvSpPr>
            <a:spLocks noGrp="1"/>
          </p:cNvSpPr>
          <p:nvPr>
            <p:ph type="title"/>
          </p:nvPr>
        </p:nvSpPr>
        <p:spPr/>
        <p:txBody>
          <a:bodyPr/>
          <a:lstStyle/>
          <a:p>
            <a:r>
              <a:rPr lang="en-US"/>
              <a:t>Gradient boxes and lines</a:t>
            </a:r>
          </a:p>
        </p:txBody>
      </p:sp>
      <p:sp>
        <p:nvSpPr>
          <p:cNvPr id="2" name="Text Placeholder 32">
            <a:extLst>
              <a:ext uri="{FF2B5EF4-FFF2-40B4-BE49-F238E27FC236}">
                <a16:creationId xmlns:a16="http://schemas.microsoft.com/office/drawing/2014/main" id="{4F8D6599-7246-9420-3DD9-AEFAEFC92764}"/>
              </a:ext>
            </a:extLst>
          </p:cNvPr>
          <p:cNvSpPr txBox="1">
            <a:spLocks/>
          </p:cNvSpPr>
          <p:nvPr/>
        </p:nvSpPr>
        <p:spPr>
          <a:xfrm>
            <a:off x="457198" y="856937"/>
            <a:ext cx="6959601" cy="187359"/>
          </a:xfrm>
          <a:prstGeom prst="rect">
            <a:avLst/>
          </a:prstGeom>
        </p:spPr>
        <p:txBody>
          <a:bodyPr lIns="0" tIns="0" rIns="0" bIns="0">
            <a:spAutoFit/>
          </a:bodyPr>
          <a:lst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buNone/>
            </a:pPr>
            <a:r>
              <a:rPr lang="en-US" sz="1200"/>
              <a:t>Use only one box per slide to highlight a single piece of important content</a:t>
            </a:r>
          </a:p>
        </p:txBody>
      </p:sp>
      <p:sp>
        <p:nvSpPr>
          <p:cNvPr id="33" name="TextBox 32">
            <a:extLst>
              <a:ext uri="{FF2B5EF4-FFF2-40B4-BE49-F238E27FC236}">
                <a16:creationId xmlns:a16="http://schemas.microsoft.com/office/drawing/2014/main" id="{FC38B552-9E62-822E-4C08-11668CA80831}"/>
              </a:ext>
            </a:extLst>
          </p:cNvPr>
          <p:cNvSpPr txBox="1"/>
          <p:nvPr/>
        </p:nvSpPr>
        <p:spPr>
          <a:xfrm>
            <a:off x="457200" y="1698244"/>
            <a:ext cx="2031064" cy="323165"/>
          </a:xfrm>
          <a:prstGeom prst="rect">
            <a:avLst/>
          </a:prstGeom>
          <a:noFill/>
        </p:spPr>
        <p:txBody>
          <a:bodyPr wrap="square" lIns="0" tIns="0" rIns="0" bIns="0" rtlCol="0">
            <a:spAutoFit/>
          </a:bodyPr>
          <a:lstStyle>
            <a:defPPr>
              <a:defRPr lang="en-US"/>
            </a:defPPr>
            <a:lvl1pPr defTabSz="457200">
              <a:defRPr sz="1400" b="1">
                <a:solidFill>
                  <a:prstClr val="black"/>
                </a:solidFill>
              </a:defRPr>
            </a:lvl1pPr>
          </a:lstStyle>
          <a:p>
            <a:r>
              <a:rPr lang="en-US" sz="1050" b="0"/>
              <a:t>Horizontal gradient box</a:t>
            </a:r>
          </a:p>
          <a:p>
            <a:r>
              <a:rPr lang="en-US" sz="1050" b="0"/>
              <a:t>2.5pt</a:t>
            </a:r>
          </a:p>
        </p:txBody>
      </p:sp>
      <p:sp>
        <p:nvSpPr>
          <p:cNvPr id="31" name="Rectangle 30">
            <a:extLst>
              <a:ext uri="{FF2B5EF4-FFF2-40B4-BE49-F238E27FC236}">
                <a16:creationId xmlns:a16="http://schemas.microsoft.com/office/drawing/2014/main" id="{309A7667-FC9F-CC21-A6F6-2443F13B75C4}"/>
              </a:ext>
            </a:extLst>
          </p:cNvPr>
          <p:cNvSpPr/>
          <p:nvPr/>
        </p:nvSpPr>
        <p:spPr>
          <a:xfrm>
            <a:off x="2567388" y="1698244"/>
            <a:ext cx="1220999" cy="1220999"/>
          </a:xfrm>
          <a:prstGeom prst="rect">
            <a:avLst/>
          </a:prstGeom>
          <a:noFill/>
          <a:ln w="31750" cap="flat" cmpd="sng" algn="ctr">
            <a:gradFill>
              <a:gsLst>
                <a:gs pos="0">
                  <a:schemeClr val="accent1"/>
                </a:gs>
                <a:gs pos="40000">
                  <a:schemeClr val="accent2"/>
                </a:gs>
                <a:gs pos="100000">
                  <a:srgbClr val="06C7CC"/>
                </a:gs>
              </a:gsLst>
              <a:lin ang="10800000" scaled="0"/>
            </a:gradFill>
            <a:prstDash val="solid"/>
            <a:miter lim="800000"/>
          </a:ln>
          <a:effectLst/>
        </p:spPr>
        <p:txBody>
          <a:bodyPr lIns="91440" tIns="91440" rIns="91440" bIns="91440" rtlCol="0" anchor="ctr"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48"/>
                </a:solidFill>
                <a:effectLst/>
                <a:uLnTx/>
                <a:uFillTx/>
                <a:ea typeface="+mn-ea"/>
                <a:cs typeface="Arial" panose="020B0604020202020204" pitchFamily="34" charset="0"/>
              </a:rPr>
              <a:t>Work as one</a:t>
            </a:r>
            <a:endParaRPr kumimoji="0" lang="en-US" sz="800" b="0" i="0" u="none" strike="noStrike" kern="0" cap="none" spc="0" normalizeH="0" baseline="0" noProof="0">
              <a:ln>
                <a:noFill/>
              </a:ln>
              <a:solidFill>
                <a:srgbClr val="000048"/>
              </a:solidFill>
              <a:effectLst/>
              <a:uLnTx/>
              <a:uFillTx/>
              <a:ea typeface="+mn-ea"/>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48"/>
              </a:solidFill>
              <a:effectLst/>
              <a:uLnTx/>
              <a:uFillTx/>
              <a:ea typeface="+mn-ea"/>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t>I deliver solutions</a:t>
            </a:r>
            <a:b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br>
            <a: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t>that draw upon the</a:t>
            </a:r>
            <a:b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br>
            <a: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t>full power and scale</a:t>
            </a:r>
            <a:b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br>
            <a: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t>of Cognizant</a:t>
            </a:r>
          </a:p>
        </p:txBody>
      </p:sp>
      <p:sp>
        <p:nvSpPr>
          <p:cNvPr id="32" name="Rectangle 31">
            <a:extLst>
              <a:ext uri="{FF2B5EF4-FFF2-40B4-BE49-F238E27FC236}">
                <a16:creationId xmlns:a16="http://schemas.microsoft.com/office/drawing/2014/main" id="{A1954357-0FF2-34FE-CBD9-FB88F090BFD5}"/>
              </a:ext>
            </a:extLst>
          </p:cNvPr>
          <p:cNvSpPr/>
          <p:nvPr/>
        </p:nvSpPr>
        <p:spPr>
          <a:xfrm>
            <a:off x="4331694" y="1698244"/>
            <a:ext cx="1220999" cy="1220999"/>
          </a:xfrm>
          <a:prstGeom prst="rect">
            <a:avLst/>
          </a:prstGeom>
          <a:noFill/>
          <a:ln w="31750" cap="flat" cmpd="sng" algn="ctr">
            <a:gradFill>
              <a:gsLst>
                <a:gs pos="0">
                  <a:schemeClr val="accent1"/>
                </a:gs>
                <a:gs pos="40000">
                  <a:schemeClr val="accent2"/>
                </a:gs>
                <a:gs pos="100000">
                  <a:srgbClr val="06C7CC"/>
                </a:gs>
              </a:gsLst>
              <a:lin ang="10800000" scaled="0"/>
            </a:gradFill>
            <a:prstDash val="solid"/>
            <a:miter lim="800000"/>
          </a:ln>
          <a:effectLst/>
        </p:spPr>
        <p:txBody>
          <a:bodyPr lIns="91440" tIns="91440" rIns="91440" bIns="91440" rtlCol="0" anchor="ctr" anchorCtr="0"/>
          <a:lstStyle/>
          <a:p>
            <a:r>
              <a:rPr lang="en-US" sz="1100" b="1" kern="0">
                <a:solidFill>
                  <a:srgbClr val="000048"/>
                </a:solidFill>
                <a:cs typeface="Arial" panose="020B0604020202020204" pitchFamily="34" charset="0"/>
              </a:rPr>
              <a:t>Create conditions</a:t>
            </a:r>
            <a:br>
              <a:rPr lang="en-US" sz="1100" b="1" kern="0">
                <a:solidFill>
                  <a:srgbClr val="000048"/>
                </a:solidFill>
                <a:cs typeface="Arial" panose="020B0604020202020204" pitchFamily="34" charset="0"/>
              </a:rPr>
            </a:br>
            <a:r>
              <a:rPr lang="en-US" sz="1100" b="1" kern="0">
                <a:solidFill>
                  <a:srgbClr val="000048"/>
                </a:solidFill>
                <a:cs typeface="Arial" panose="020B0604020202020204" pitchFamily="34" charset="0"/>
              </a:rPr>
              <a:t>for everyone</a:t>
            </a:r>
            <a:br>
              <a:rPr lang="en-US" sz="1100" b="1" kern="0">
                <a:solidFill>
                  <a:srgbClr val="000048"/>
                </a:solidFill>
                <a:cs typeface="Arial" panose="020B0604020202020204" pitchFamily="34" charset="0"/>
              </a:rPr>
            </a:br>
            <a:r>
              <a:rPr lang="en-US" sz="1100" b="1" kern="0">
                <a:solidFill>
                  <a:srgbClr val="000048"/>
                </a:solidFill>
                <a:cs typeface="Arial" panose="020B0604020202020204" pitchFamily="34" charset="0"/>
              </a:rPr>
              <a:t>to thrive</a:t>
            </a:r>
          </a:p>
        </p:txBody>
      </p:sp>
      <p:sp>
        <p:nvSpPr>
          <p:cNvPr id="30" name="Rectangle 29">
            <a:extLst>
              <a:ext uri="{FF2B5EF4-FFF2-40B4-BE49-F238E27FC236}">
                <a16:creationId xmlns:a16="http://schemas.microsoft.com/office/drawing/2014/main" id="{702BB047-3D84-7B38-7D89-B4E69810EDC2}"/>
              </a:ext>
            </a:extLst>
          </p:cNvPr>
          <p:cNvSpPr/>
          <p:nvPr/>
        </p:nvSpPr>
        <p:spPr>
          <a:xfrm>
            <a:off x="6096000" y="1698244"/>
            <a:ext cx="1220999" cy="1220999"/>
          </a:xfrm>
          <a:prstGeom prst="rect">
            <a:avLst/>
          </a:prstGeom>
          <a:noFill/>
          <a:ln w="31750" cap="flat" cmpd="sng" algn="ctr">
            <a:gradFill>
              <a:gsLst>
                <a:gs pos="0">
                  <a:schemeClr val="accent1"/>
                </a:gs>
                <a:gs pos="40000">
                  <a:schemeClr val="accent2"/>
                </a:gs>
                <a:gs pos="100000">
                  <a:srgbClr val="06C7CC"/>
                </a:gs>
              </a:gsLst>
              <a:lin ang="10800000" scaled="0"/>
            </a:gradFill>
            <a:prstDash val="solid"/>
            <a:miter lim="800000"/>
          </a:ln>
          <a:effectLst/>
        </p:spPr>
        <p:txBody>
          <a:bodyPr lIns="91440" tIns="91440" rIns="91440" bIns="91440" rtlCol="0" anchor="ctr"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48"/>
                </a:solidFill>
                <a:effectLst/>
                <a:uLnTx/>
                <a:uFillTx/>
                <a:ea typeface="+mn-ea"/>
                <a:cs typeface="Arial" panose="020B0604020202020204" pitchFamily="34" charset="0"/>
              </a:rPr>
              <a:t>270+</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48"/>
              </a:solidFill>
              <a:effectLst/>
              <a:uLnTx/>
              <a:uFillTx/>
              <a:ea typeface="+mn-ea"/>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t>Offices and digital</a:t>
            </a:r>
            <a:b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br>
            <a: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t>hubs worldwide</a:t>
            </a:r>
          </a:p>
        </p:txBody>
      </p:sp>
      <p:sp>
        <p:nvSpPr>
          <p:cNvPr id="37" name="TextBox 36">
            <a:extLst>
              <a:ext uri="{FF2B5EF4-FFF2-40B4-BE49-F238E27FC236}">
                <a16:creationId xmlns:a16="http://schemas.microsoft.com/office/drawing/2014/main" id="{5C83457D-5352-21D4-294B-25957AAE825B}"/>
              </a:ext>
            </a:extLst>
          </p:cNvPr>
          <p:cNvSpPr txBox="1"/>
          <p:nvPr/>
        </p:nvSpPr>
        <p:spPr>
          <a:xfrm>
            <a:off x="457200" y="3243464"/>
            <a:ext cx="2031064" cy="323165"/>
          </a:xfrm>
          <a:prstGeom prst="rect">
            <a:avLst/>
          </a:prstGeom>
          <a:noFill/>
        </p:spPr>
        <p:txBody>
          <a:bodyPr wrap="square" lIns="0" tIns="0" rIns="0" bIns="0" rtlCol="0">
            <a:spAutoFit/>
          </a:bodyPr>
          <a:lstStyle>
            <a:defPPr>
              <a:defRPr lang="en-US"/>
            </a:defPPr>
            <a:lvl1pPr defTabSz="457200">
              <a:defRPr sz="1400" b="1">
                <a:solidFill>
                  <a:prstClr val="black"/>
                </a:solidFill>
              </a:defRPr>
            </a:lvl1pPr>
          </a:lstStyle>
          <a:p>
            <a:r>
              <a:rPr lang="en-US" sz="1050" b="0"/>
              <a:t>Diagonal gradient box</a:t>
            </a:r>
          </a:p>
          <a:p>
            <a:r>
              <a:rPr lang="en-US" sz="1050" b="0"/>
              <a:t>2.5pt</a:t>
            </a:r>
          </a:p>
        </p:txBody>
      </p:sp>
      <p:sp>
        <p:nvSpPr>
          <p:cNvPr id="35" name="Rectangle 34">
            <a:extLst>
              <a:ext uri="{FF2B5EF4-FFF2-40B4-BE49-F238E27FC236}">
                <a16:creationId xmlns:a16="http://schemas.microsoft.com/office/drawing/2014/main" id="{D53EC7A6-7AB6-741E-BC64-7B7328F5B444}"/>
              </a:ext>
            </a:extLst>
          </p:cNvPr>
          <p:cNvSpPr/>
          <p:nvPr/>
        </p:nvSpPr>
        <p:spPr>
          <a:xfrm>
            <a:off x="2567388" y="3243464"/>
            <a:ext cx="1220999" cy="1220999"/>
          </a:xfrm>
          <a:prstGeom prst="rect">
            <a:avLst/>
          </a:prstGeom>
          <a:noFill/>
          <a:ln w="31750" cap="flat" cmpd="sng" algn="ctr">
            <a:gradFill>
              <a:gsLst>
                <a:gs pos="0">
                  <a:schemeClr val="accent1"/>
                </a:gs>
                <a:gs pos="40000">
                  <a:schemeClr val="accent2"/>
                </a:gs>
                <a:gs pos="99000">
                  <a:srgbClr val="06C7CC"/>
                </a:gs>
              </a:gsLst>
              <a:lin ang="8400000" scaled="0"/>
            </a:gradFill>
            <a:prstDash val="solid"/>
            <a:miter lim="800000"/>
          </a:ln>
          <a:effectLst/>
        </p:spPr>
        <p:txBody>
          <a:bodyPr lIns="91440" tIns="91440" rIns="91440" bIns="91440" rtlCol="0" anchor="ctr"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48"/>
                </a:solidFill>
                <a:effectLst/>
                <a:uLnTx/>
                <a:uFillTx/>
                <a:ea typeface="+mn-ea"/>
                <a:cs typeface="Arial" panose="020B0604020202020204" pitchFamily="34" charset="0"/>
              </a:rPr>
              <a:t>Work as one</a:t>
            </a:r>
            <a:endParaRPr kumimoji="0" lang="en-US" sz="800" b="0" i="0" u="none" strike="noStrike" kern="0" cap="none" spc="0" normalizeH="0" baseline="0" noProof="0">
              <a:ln>
                <a:noFill/>
              </a:ln>
              <a:solidFill>
                <a:srgbClr val="000048"/>
              </a:solidFill>
              <a:effectLst/>
              <a:uLnTx/>
              <a:uFillTx/>
              <a:ea typeface="+mn-ea"/>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48"/>
              </a:solidFill>
              <a:effectLst/>
              <a:uLnTx/>
              <a:uFillTx/>
              <a:ea typeface="+mn-ea"/>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t>I deliver solutions</a:t>
            </a:r>
            <a:b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br>
            <a: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t>that draw upon the</a:t>
            </a:r>
            <a:b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br>
            <a: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t>full power and scale</a:t>
            </a:r>
            <a:b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br>
            <a: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t>of Cognizant</a:t>
            </a:r>
          </a:p>
        </p:txBody>
      </p:sp>
      <p:sp>
        <p:nvSpPr>
          <p:cNvPr id="36" name="Rectangle 35">
            <a:extLst>
              <a:ext uri="{FF2B5EF4-FFF2-40B4-BE49-F238E27FC236}">
                <a16:creationId xmlns:a16="http://schemas.microsoft.com/office/drawing/2014/main" id="{741F2821-47ED-BD89-1467-634A5A95429B}"/>
              </a:ext>
            </a:extLst>
          </p:cNvPr>
          <p:cNvSpPr/>
          <p:nvPr/>
        </p:nvSpPr>
        <p:spPr>
          <a:xfrm>
            <a:off x="4331694" y="3243464"/>
            <a:ext cx="1220999" cy="1220999"/>
          </a:xfrm>
          <a:prstGeom prst="rect">
            <a:avLst/>
          </a:prstGeom>
          <a:noFill/>
          <a:ln w="31750" cap="flat" cmpd="sng" algn="ctr">
            <a:gradFill>
              <a:gsLst>
                <a:gs pos="0">
                  <a:schemeClr val="accent1"/>
                </a:gs>
                <a:gs pos="40000">
                  <a:schemeClr val="accent2"/>
                </a:gs>
                <a:gs pos="100000">
                  <a:srgbClr val="06C7CC"/>
                </a:gs>
              </a:gsLst>
              <a:lin ang="8400000" scaled="0"/>
            </a:gradFill>
            <a:prstDash val="solid"/>
            <a:miter lim="800000"/>
          </a:ln>
          <a:effectLst/>
        </p:spPr>
        <p:txBody>
          <a:bodyPr lIns="91440" tIns="91440" rIns="91440" bIns="91440" rtlCol="0" anchor="ctr"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48"/>
                </a:solidFill>
                <a:effectLst/>
                <a:uLnTx/>
                <a:uFillTx/>
                <a:ea typeface="+mn-ea"/>
                <a:cs typeface="Arial" panose="020B0604020202020204" pitchFamily="34" charset="0"/>
              </a:rPr>
              <a:t>Create conditions</a:t>
            </a:r>
            <a:br>
              <a:rPr kumimoji="0" lang="en-US" sz="1100" b="1" i="0" u="none" strike="noStrike" kern="0" cap="none" spc="0" normalizeH="0" baseline="0" noProof="0">
                <a:ln>
                  <a:noFill/>
                </a:ln>
                <a:solidFill>
                  <a:srgbClr val="000048"/>
                </a:solidFill>
                <a:effectLst/>
                <a:uLnTx/>
                <a:uFillTx/>
                <a:ea typeface="+mn-ea"/>
                <a:cs typeface="Arial" panose="020B0604020202020204" pitchFamily="34" charset="0"/>
              </a:rPr>
            </a:br>
            <a:r>
              <a:rPr kumimoji="0" lang="en-US" sz="1100" b="1" i="0" u="none" strike="noStrike" kern="0" cap="none" spc="0" normalizeH="0" baseline="0" noProof="0">
                <a:ln>
                  <a:noFill/>
                </a:ln>
                <a:solidFill>
                  <a:srgbClr val="000048"/>
                </a:solidFill>
                <a:effectLst/>
                <a:uLnTx/>
                <a:uFillTx/>
                <a:ea typeface="+mn-ea"/>
                <a:cs typeface="Arial" panose="020B0604020202020204" pitchFamily="34" charset="0"/>
              </a:rPr>
              <a:t>for everyone</a:t>
            </a:r>
            <a:br>
              <a:rPr kumimoji="0" lang="en-US" sz="1100" b="1" i="0" u="none" strike="noStrike" kern="0" cap="none" spc="0" normalizeH="0" baseline="0" noProof="0">
                <a:ln>
                  <a:noFill/>
                </a:ln>
                <a:solidFill>
                  <a:srgbClr val="000048"/>
                </a:solidFill>
                <a:effectLst/>
                <a:uLnTx/>
                <a:uFillTx/>
                <a:ea typeface="+mn-ea"/>
                <a:cs typeface="Arial" panose="020B0604020202020204" pitchFamily="34" charset="0"/>
              </a:rPr>
            </a:br>
            <a:r>
              <a:rPr kumimoji="0" lang="en-US" sz="1100" b="1" i="0" u="none" strike="noStrike" kern="0" cap="none" spc="0" normalizeH="0" baseline="0" noProof="0">
                <a:ln>
                  <a:noFill/>
                </a:ln>
                <a:solidFill>
                  <a:srgbClr val="000048"/>
                </a:solidFill>
                <a:effectLst/>
                <a:uLnTx/>
                <a:uFillTx/>
                <a:ea typeface="+mn-ea"/>
                <a:cs typeface="Arial" panose="020B0604020202020204" pitchFamily="34" charset="0"/>
              </a:rPr>
              <a:t>to thrive</a:t>
            </a:r>
            <a:endParaRPr kumimoji="0" lang="en-US" sz="800" b="0" i="0" u="none" strike="noStrike" kern="0" cap="none" spc="0" normalizeH="0" baseline="0" noProof="0">
              <a:ln>
                <a:noFill/>
              </a:ln>
              <a:solidFill>
                <a:srgbClr val="000048"/>
              </a:solidFill>
              <a:effectLst/>
              <a:uLnTx/>
              <a:uFillTx/>
              <a:ea typeface="+mn-ea"/>
              <a:cs typeface="Arial" panose="020B0604020202020204" pitchFamily="34" charset="0"/>
            </a:endParaRPr>
          </a:p>
        </p:txBody>
      </p:sp>
      <p:sp>
        <p:nvSpPr>
          <p:cNvPr id="34" name="Rectangle 33">
            <a:extLst>
              <a:ext uri="{FF2B5EF4-FFF2-40B4-BE49-F238E27FC236}">
                <a16:creationId xmlns:a16="http://schemas.microsoft.com/office/drawing/2014/main" id="{B70FF4D6-7990-2910-8A76-CF50E6B23FFC}"/>
              </a:ext>
            </a:extLst>
          </p:cNvPr>
          <p:cNvSpPr/>
          <p:nvPr/>
        </p:nvSpPr>
        <p:spPr>
          <a:xfrm>
            <a:off x="6096000" y="3243464"/>
            <a:ext cx="1220999" cy="1220999"/>
          </a:xfrm>
          <a:prstGeom prst="rect">
            <a:avLst/>
          </a:prstGeom>
          <a:noFill/>
          <a:ln w="31750" cap="flat" cmpd="sng" algn="ctr">
            <a:gradFill>
              <a:gsLst>
                <a:gs pos="0">
                  <a:schemeClr val="accent1"/>
                </a:gs>
                <a:gs pos="40000">
                  <a:schemeClr val="accent2"/>
                </a:gs>
                <a:gs pos="100000">
                  <a:srgbClr val="06C7CC"/>
                </a:gs>
              </a:gsLst>
              <a:lin ang="8400000" scaled="0"/>
            </a:gradFill>
            <a:prstDash val="solid"/>
            <a:miter lim="800000"/>
          </a:ln>
          <a:effectLst/>
        </p:spPr>
        <p:txBody>
          <a:bodyPr lIns="91440" tIns="91440" rIns="91440" bIns="91440" rtlCol="0" anchor="ctr"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48"/>
                </a:solidFill>
                <a:effectLst/>
                <a:uLnTx/>
                <a:uFillTx/>
                <a:ea typeface="+mn-ea"/>
                <a:cs typeface="Arial" panose="020B0604020202020204" pitchFamily="34" charset="0"/>
              </a:rPr>
              <a:t>270+</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48"/>
              </a:solidFill>
              <a:effectLst/>
              <a:uLnTx/>
              <a:uFillTx/>
              <a:ea typeface="+mn-ea"/>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t>Offices and digital</a:t>
            </a:r>
            <a:b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br>
            <a: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t>hubs worldwide</a:t>
            </a:r>
          </a:p>
        </p:txBody>
      </p:sp>
      <p:sp>
        <p:nvSpPr>
          <p:cNvPr id="41" name="TextBox 40">
            <a:extLst>
              <a:ext uri="{FF2B5EF4-FFF2-40B4-BE49-F238E27FC236}">
                <a16:creationId xmlns:a16="http://schemas.microsoft.com/office/drawing/2014/main" id="{284D6C56-AF3F-6DA0-D095-E0FE4F8D440F}"/>
              </a:ext>
            </a:extLst>
          </p:cNvPr>
          <p:cNvSpPr txBox="1"/>
          <p:nvPr/>
        </p:nvSpPr>
        <p:spPr>
          <a:xfrm>
            <a:off x="457200" y="4788684"/>
            <a:ext cx="2031064" cy="323165"/>
          </a:xfrm>
          <a:prstGeom prst="rect">
            <a:avLst/>
          </a:prstGeom>
          <a:noFill/>
        </p:spPr>
        <p:txBody>
          <a:bodyPr wrap="square" lIns="0" tIns="0" rIns="0" bIns="0" rtlCol="0">
            <a:spAutoFit/>
          </a:bodyPr>
          <a:lstStyle>
            <a:defPPr>
              <a:defRPr lang="en-US"/>
            </a:defPPr>
            <a:lvl1pPr defTabSz="457200">
              <a:defRPr sz="1400" b="1">
                <a:solidFill>
                  <a:prstClr val="black"/>
                </a:solidFill>
              </a:defRPr>
            </a:lvl1pPr>
          </a:lstStyle>
          <a:p>
            <a:r>
              <a:rPr lang="en-US" sz="1050" b="0"/>
              <a:t>Single color box</a:t>
            </a:r>
          </a:p>
          <a:p>
            <a:r>
              <a:rPr lang="en-US" sz="1050" b="0"/>
              <a:t>2.5pt</a:t>
            </a:r>
          </a:p>
        </p:txBody>
      </p:sp>
      <p:sp>
        <p:nvSpPr>
          <p:cNvPr id="39" name="Rectangle 38">
            <a:extLst>
              <a:ext uri="{FF2B5EF4-FFF2-40B4-BE49-F238E27FC236}">
                <a16:creationId xmlns:a16="http://schemas.microsoft.com/office/drawing/2014/main" id="{E32EE4C5-92F9-5DA3-7472-C462221372B1}"/>
              </a:ext>
            </a:extLst>
          </p:cNvPr>
          <p:cNvSpPr/>
          <p:nvPr/>
        </p:nvSpPr>
        <p:spPr>
          <a:xfrm>
            <a:off x="2567388" y="4788684"/>
            <a:ext cx="1220999" cy="1220999"/>
          </a:xfrm>
          <a:prstGeom prst="rect">
            <a:avLst/>
          </a:prstGeom>
          <a:noFill/>
          <a:ln w="31750" cap="flat" cmpd="sng" algn="ctr">
            <a:solidFill>
              <a:schemeClr val="accent1"/>
            </a:solidFill>
            <a:prstDash val="solid"/>
            <a:miter lim="800000"/>
          </a:ln>
          <a:effectLst/>
        </p:spPr>
        <p:txBody>
          <a:bodyPr lIns="91440" tIns="91440" rIns="91440" bIns="91440" rtlCol="0" anchor="ctr"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48"/>
                </a:solidFill>
                <a:effectLst/>
                <a:uLnTx/>
                <a:uFillTx/>
                <a:ea typeface="+mn-ea"/>
                <a:cs typeface="Arial" panose="020B0604020202020204" pitchFamily="34" charset="0"/>
              </a:rPr>
              <a:t>Work as one</a:t>
            </a:r>
            <a:endParaRPr kumimoji="0" lang="en-US" sz="800" b="0" i="0" u="none" strike="noStrike" kern="0" cap="none" spc="0" normalizeH="0" baseline="0" noProof="0">
              <a:ln>
                <a:noFill/>
              </a:ln>
              <a:solidFill>
                <a:srgbClr val="000048"/>
              </a:solidFill>
              <a:effectLst/>
              <a:uLnTx/>
              <a:uFillTx/>
              <a:ea typeface="+mn-ea"/>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48"/>
              </a:solidFill>
              <a:effectLst/>
              <a:uLnTx/>
              <a:uFillTx/>
              <a:ea typeface="+mn-ea"/>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t>I deliver solutions</a:t>
            </a:r>
            <a:b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br>
            <a: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t>that draw upon the</a:t>
            </a:r>
            <a:b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br>
            <a: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t>full power and scale</a:t>
            </a:r>
            <a:b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br>
            <a: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t>of Cognizant</a:t>
            </a:r>
          </a:p>
        </p:txBody>
      </p:sp>
      <p:sp>
        <p:nvSpPr>
          <p:cNvPr id="40" name="Rectangle 39">
            <a:extLst>
              <a:ext uri="{FF2B5EF4-FFF2-40B4-BE49-F238E27FC236}">
                <a16:creationId xmlns:a16="http://schemas.microsoft.com/office/drawing/2014/main" id="{2F366EED-D6D3-AAE3-51AF-08E3A237EA98}"/>
              </a:ext>
            </a:extLst>
          </p:cNvPr>
          <p:cNvSpPr/>
          <p:nvPr/>
        </p:nvSpPr>
        <p:spPr>
          <a:xfrm>
            <a:off x="4331694" y="4788684"/>
            <a:ext cx="1220999" cy="1220999"/>
          </a:xfrm>
          <a:prstGeom prst="rect">
            <a:avLst/>
          </a:prstGeom>
          <a:noFill/>
          <a:ln w="31750" cap="flat" cmpd="sng" algn="ctr">
            <a:solidFill>
              <a:schemeClr val="accent2"/>
            </a:solidFill>
            <a:prstDash val="solid"/>
            <a:miter lim="800000"/>
          </a:ln>
          <a:effectLst/>
        </p:spPr>
        <p:txBody>
          <a:bodyPr lIns="91440" tIns="91440" rIns="91440" bIns="91440" rtlCol="0" anchor="ctr"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48"/>
                </a:solidFill>
                <a:effectLst/>
                <a:uLnTx/>
                <a:uFillTx/>
                <a:ea typeface="+mn-ea"/>
                <a:cs typeface="Arial" panose="020B0604020202020204" pitchFamily="34" charset="0"/>
              </a:rPr>
              <a:t>Create conditions</a:t>
            </a:r>
            <a:br>
              <a:rPr kumimoji="0" lang="en-US" sz="1100" b="1" i="0" u="none" strike="noStrike" kern="0" cap="none" spc="0" normalizeH="0" baseline="0" noProof="0">
                <a:ln>
                  <a:noFill/>
                </a:ln>
                <a:solidFill>
                  <a:srgbClr val="000048"/>
                </a:solidFill>
                <a:effectLst/>
                <a:uLnTx/>
                <a:uFillTx/>
                <a:ea typeface="+mn-ea"/>
                <a:cs typeface="Arial" panose="020B0604020202020204" pitchFamily="34" charset="0"/>
              </a:rPr>
            </a:br>
            <a:r>
              <a:rPr kumimoji="0" lang="en-US" sz="1100" b="1" i="0" u="none" strike="noStrike" kern="0" cap="none" spc="0" normalizeH="0" baseline="0" noProof="0">
                <a:ln>
                  <a:noFill/>
                </a:ln>
                <a:solidFill>
                  <a:srgbClr val="000048"/>
                </a:solidFill>
                <a:effectLst/>
                <a:uLnTx/>
                <a:uFillTx/>
                <a:ea typeface="+mn-ea"/>
                <a:cs typeface="Arial" panose="020B0604020202020204" pitchFamily="34" charset="0"/>
              </a:rPr>
              <a:t>for everyone</a:t>
            </a:r>
            <a:br>
              <a:rPr kumimoji="0" lang="en-US" sz="1100" b="1" i="0" u="none" strike="noStrike" kern="0" cap="none" spc="0" normalizeH="0" baseline="0" noProof="0">
                <a:ln>
                  <a:noFill/>
                </a:ln>
                <a:solidFill>
                  <a:srgbClr val="000048"/>
                </a:solidFill>
                <a:effectLst/>
                <a:uLnTx/>
                <a:uFillTx/>
                <a:ea typeface="+mn-ea"/>
                <a:cs typeface="Arial" panose="020B0604020202020204" pitchFamily="34" charset="0"/>
              </a:rPr>
            </a:br>
            <a:r>
              <a:rPr kumimoji="0" lang="en-US" sz="1100" b="1" i="0" u="none" strike="noStrike" kern="0" cap="none" spc="0" normalizeH="0" baseline="0" noProof="0">
                <a:ln>
                  <a:noFill/>
                </a:ln>
                <a:solidFill>
                  <a:srgbClr val="000048"/>
                </a:solidFill>
                <a:effectLst/>
                <a:uLnTx/>
                <a:uFillTx/>
                <a:ea typeface="+mn-ea"/>
                <a:cs typeface="Arial" panose="020B0604020202020204" pitchFamily="34" charset="0"/>
              </a:rPr>
              <a:t>to thrive</a:t>
            </a:r>
            <a:endParaRPr kumimoji="0" lang="en-US" sz="800" b="0" i="0" u="none" strike="noStrike" kern="0" cap="none" spc="0" normalizeH="0" baseline="0" noProof="0">
              <a:ln>
                <a:noFill/>
              </a:ln>
              <a:solidFill>
                <a:srgbClr val="000048"/>
              </a:solidFill>
              <a:effectLst/>
              <a:uLnTx/>
              <a:uFillTx/>
              <a:ea typeface="+mn-ea"/>
              <a:cs typeface="Arial" panose="020B0604020202020204" pitchFamily="34" charset="0"/>
            </a:endParaRPr>
          </a:p>
        </p:txBody>
      </p:sp>
      <p:sp>
        <p:nvSpPr>
          <p:cNvPr id="38" name="Rectangle 37">
            <a:extLst>
              <a:ext uri="{FF2B5EF4-FFF2-40B4-BE49-F238E27FC236}">
                <a16:creationId xmlns:a16="http://schemas.microsoft.com/office/drawing/2014/main" id="{B5512615-7B05-60A5-E855-548DD14956DD}"/>
              </a:ext>
            </a:extLst>
          </p:cNvPr>
          <p:cNvSpPr/>
          <p:nvPr/>
        </p:nvSpPr>
        <p:spPr>
          <a:xfrm>
            <a:off x="6096000" y="4788684"/>
            <a:ext cx="1220999" cy="1220999"/>
          </a:xfrm>
          <a:prstGeom prst="rect">
            <a:avLst/>
          </a:prstGeom>
          <a:noFill/>
          <a:ln w="31750" cap="flat" cmpd="sng" algn="ctr">
            <a:solidFill>
              <a:schemeClr val="accent6">
                <a:alpha val="99000"/>
              </a:schemeClr>
            </a:solidFill>
            <a:prstDash val="solid"/>
            <a:miter lim="800000"/>
          </a:ln>
          <a:effectLst/>
        </p:spPr>
        <p:txBody>
          <a:bodyPr lIns="91440" tIns="91440" rIns="91440" bIns="91440" rtlCol="0" anchor="ctr"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48"/>
                </a:solidFill>
                <a:effectLst/>
                <a:uLnTx/>
                <a:uFillTx/>
                <a:ea typeface="+mn-ea"/>
                <a:cs typeface="Arial" panose="020B0604020202020204" pitchFamily="34" charset="0"/>
              </a:rPr>
              <a:t>270+</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48"/>
              </a:solidFill>
              <a:effectLst/>
              <a:uLnTx/>
              <a:uFillTx/>
              <a:ea typeface="+mn-ea"/>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t>Offices and digital</a:t>
            </a:r>
            <a:b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br>
            <a:r>
              <a:rPr kumimoji="0" lang="en-US" sz="800" b="0" i="0" u="none" strike="noStrike" kern="0" cap="none" spc="0" normalizeH="0" baseline="0" noProof="0">
                <a:ln>
                  <a:noFill/>
                </a:ln>
                <a:solidFill>
                  <a:srgbClr val="000048"/>
                </a:solidFill>
                <a:effectLst/>
                <a:uLnTx/>
                <a:uFillTx/>
                <a:ea typeface="+mn-ea"/>
                <a:cs typeface="Arial" panose="020B0604020202020204" pitchFamily="34" charset="0"/>
              </a:rPr>
              <a:t>hubs worldwide</a:t>
            </a:r>
          </a:p>
        </p:txBody>
      </p:sp>
      <p:cxnSp>
        <p:nvCxnSpPr>
          <p:cNvPr id="68" name="Straight Connector 67">
            <a:extLst>
              <a:ext uri="{FF2B5EF4-FFF2-40B4-BE49-F238E27FC236}">
                <a16:creationId xmlns:a16="http://schemas.microsoft.com/office/drawing/2014/main" id="{1017B399-3C63-6DD4-FBD7-B8C0CD82CC97}"/>
              </a:ext>
              <a:ext uri="{C183D7F6-B498-43B3-948B-1728B52AA6E4}">
                <adec:decorative xmlns:adec="http://schemas.microsoft.com/office/drawing/2017/decorative" val="1"/>
              </a:ext>
            </a:extLst>
          </p:cNvPr>
          <p:cNvCxnSpPr>
            <a:cxnSpLocks/>
          </p:cNvCxnSpPr>
          <p:nvPr/>
        </p:nvCxnSpPr>
        <p:spPr>
          <a:xfrm>
            <a:off x="8159960" y="1563268"/>
            <a:ext cx="0" cy="4581389"/>
          </a:xfrm>
          <a:prstGeom prst="line">
            <a:avLst/>
          </a:prstGeom>
          <a:noFill/>
          <a:ln w="12700" cap="flat" cmpd="sng" algn="ctr">
            <a:solidFill>
              <a:srgbClr val="97999B"/>
            </a:solidFill>
            <a:prstDash val="solid"/>
            <a:miter lim="800000"/>
          </a:ln>
          <a:effectLst/>
        </p:spPr>
      </p:cxnSp>
      <p:sp>
        <p:nvSpPr>
          <p:cNvPr id="69" name="Text Placeholder 32">
            <a:extLst>
              <a:ext uri="{FF2B5EF4-FFF2-40B4-BE49-F238E27FC236}">
                <a16:creationId xmlns:a16="http://schemas.microsoft.com/office/drawing/2014/main" id="{257F1959-24B5-E539-422E-44D34FCF124B}"/>
              </a:ext>
            </a:extLst>
          </p:cNvPr>
          <p:cNvSpPr txBox="1">
            <a:spLocks/>
          </p:cNvSpPr>
          <p:nvPr/>
        </p:nvSpPr>
        <p:spPr>
          <a:xfrm>
            <a:off x="9023035" y="1063772"/>
            <a:ext cx="1850911" cy="332399"/>
          </a:xfrm>
          <a:prstGeom prst="rect">
            <a:avLst/>
          </a:prstGeom>
        </p:spPr>
        <p:txBody>
          <a:bodyPr vert="horz" wrap="square" lIns="0" tIns="0" rIns="0" bIns="0" rtlCol="0" anchor="t" anchorCtr="0">
            <a:noAutofit/>
          </a:bodyPr>
          <a:lstStyle>
            <a:lvl1pPr marL="0" indent="0" algn="l" defTabSz="914400" rtl="0" eaLnBrk="1" latinLnBrk="0" hangingPunct="1">
              <a:lnSpc>
                <a:spcPct val="100000"/>
              </a:lnSpc>
              <a:spcBef>
                <a:spcPts val="1000"/>
              </a:spcBef>
              <a:buFont typeface="Arial" panose="020B0604020202020204" pitchFamily="34" charset="0"/>
              <a:buNone/>
              <a:tabLst/>
              <a:defRPr sz="1800" b="0" kern="1200">
                <a:solidFill>
                  <a:schemeClr val="accent3"/>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tabLst/>
              <a:defRPr sz="2000" b="1"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tabLst/>
              <a:defRPr sz="1800" b="1"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050" b="0" i="0" u="none" strike="noStrike" kern="1200" cap="none" spc="0" normalizeH="0" baseline="0" noProof="0">
                <a:ln>
                  <a:noFill/>
                </a:ln>
                <a:solidFill>
                  <a:srgbClr val="000048"/>
                </a:solidFill>
                <a:effectLst/>
                <a:uLnTx/>
                <a:uFillTx/>
                <a:ea typeface="+mn-ea"/>
                <a:cs typeface="+mn-cs"/>
              </a:rPr>
              <a:t>Use thin lines to separate groups of information</a:t>
            </a:r>
            <a:endParaRPr kumimoji="0" lang="en-US" sz="1050" b="0" i="0" u="none" strike="noStrike" kern="1200" cap="none" spc="0" normalizeH="0" baseline="0" noProof="0">
              <a:ln>
                <a:noFill/>
              </a:ln>
              <a:solidFill>
                <a:srgbClr val="000048"/>
              </a:solidFill>
              <a:effectLst/>
              <a:highlight>
                <a:srgbClr val="FFFF00"/>
              </a:highlight>
              <a:uLnTx/>
              <a:uFillTx/>
              <a:ea typeface="+mn-ea"/>
              <a:cs typeface="+mn-cs"/>
            </a:endParaRPr>
          </a:p>
        </p:txBody>
      </p:sp>
      <p:cxnSp>
        <p:nvCxnSpPr>
          <p:cNvPr id="6" name="Straight Connector 5">
            <a:extLst>
              <a:ext uri="{FF2B5EF4-FFF2-40B4-BE49-F238E27FC236}">
                <a16:creationId xmlns:a16="http://schemas.microsoft.com/office/drawing/2014/main" id="{CF5C31A5-A90E-8413-D348-478D45C1B489}"/>
              </a:ext>
              <a:ext uri="{C183D7F6-B498-43B3-948B-1728B52AA6E4}">
                <adec:decorative xmlns:adec="http://schemas.microsoft.com/office/drawing/2017/decorative" val="1"/>
              </a:ext>
            </a:extLst>
          </p:cNvPr>
          <p:cNvCxnSpPr>
            <a:cxnSpLocks/>
          </p:cNvCxnSpPr>
          <p:nvPr/>
        </p:nvCxnSpPr>
        <p:spPr>
          <a:xfrm>
            <a:off x="9068818" y="3548672"/>
            <a:ext cx="0" cy="1600200"/>
          </a:xfrm>
          <a:prstGeom prst="line">
            <a:avLst/>
          </a:prstGeom>
          <a:noFill/>
          <a:ln w="31750" cap="flat" cmpd="sng" algn="ctr">
            <a:gradFill flip="none" rotWithShape="1">
              <a:gsLst>
                <a:gs pos="0">
                  <a:schemeClr val="accent1"/>
                </a:gs>
                <a:gs pos="40000">
                  <a:schemeClr val="accent2"/>
                </a:gs>
                <a:gs pos="100000">
                  <a:srgbClr val="06C7CC"/>
                </a:gs>
              </a:gsLst>
              <a:lin ang="16200000" scaled="1"/>
              <a:tileRect/>
            </a:gradFill>
            <a:prstDash val="solid"/>
            <a:miter lim="800000"/>
          </a:ln>
          <a:effectLst/>
        </p:spPr>
      </p:cxnSp>
      <p:cxnSp>
        <p:nvCxnSpPr>
          <p:cNvPr id="7" name="Straight Connector 6">
            <a:extLst>
              <a:ext uri="{FF2B5EF4-FFF2-40B4-BE49-F238E27FC236}">
                <a16:creationId xmlns:a16="http://schemas.microsoft.com/office/drawing/2014/main" id="{F6B7202B-9F2D-EC69-E21A-377AF6739317}"/>
              </a:ext>
              <a:ext uri="{C183D7F6-B498-43B3-948B-1728B52AA6E4}">
                <adec:decorative xmlns:adec="http://schemas.microsoft.com/office/drawing/2017/decorative" val="1"/>
              </a:ext>
            </a:extLst>
          </p:cNvPr>
          <p:cNvCxnSpPr>
            <a:cxnSpLocks/>
          </p:cNvCxnSpPr>
          <p:nvPr/>
        </p:nvCxnSpPr>
        <p:spPr>
          <a:xfrm flipV="1">
            <a:off x="9659946" y="3548672"/>
            <a:ext cx="0" cy="1600200"/>
          </a:xfrm>
          <a:prstGeom prst="line">
            <a:avLst/>
          </a:prstGeom>
          <a:noFill/>
          <a:ln w="12700" cap="flat" cmpd="sng" algn="ctr">
            <a:solidFill>
              <a:schemeClr val="accent6"/>
            </a:solidFill>
            <a:prstDash val="solid"/>
            <a:miter lim="800000"/>
          </a:ln>
          <a:effectLst/>
        </p:spPr>
      </p:cxnSp>
      <p:cxnSp>
        <p:nvCxnSpPr>
          <p:cNvPr id="8" name="Straight Connector 7">
            <a:extLst>
              <a:ext uri="{FF2B5EF4-FFF2-40B4-BE49-F238E27FC236}">
                <a16:creationId xmlns:a16="http://schemas.microsoft.com/office/drawing/2014/main" id="{33D6A821-683E-DAF6-1FA6-816728438511}"/>
              </a:ext>
              <a:ext uri="{C183D7F6-B498-43B3-948B-1728B52AA6E4}">
                <adec:decorative xmlns:adec="http://schemas.microsoft.com/office/drawing/2017/decorative" val="1"/>
              </a:ext>
            </a:extLst>
          </p:cNvPr>
          <p:cNvCxnSpPr>
            <a:cxnSpLocks/>
          </p:cNvCxnSpPr>
          <p:nvPr/>
        </p:nvCxnSpPr>
        <p:spPr>
          <a:xfrm flipV="1">
            <a:off x="9364382" y="3548672"/>
            <a:ext cx="0" cy="1600200"/>
          </a:xfrm>
          <a:prstGeom prst="line">
            <a:avLst/>
          </a:prstGeom>
          <a:noFill/>
          <a:ln w="12700" cap="flat" cmpd="sng" algn="ctr">
            <a:solidFill>
              <a:schemeClr val="accent2"/>
            </a:solidFill>
            <a:prstDash val="solid"/>
            <a:miter lim="800000"/>
          </a:ln>
          <a:effectLst/>
        </p:spPr>
      </p:cxnSp>
      <p:cxnSp>
        <p:nvCxnSpPr>
          <p:cNvPr id="9" name="Straight Connector 8">
            <a:extLst>
              <a:ext uri="{FF2B5EF4-FFF2-40B4-BE49-F238E27FC236}">
                <a16:creationId xmlns:a16="http://schemas.microsoft.com/office/drawing/2014/main" id="{4898AB22-DDA9-6922-32FB-D86186E5BA5E}"/>
              </a:ext>
              <a:ext uri="{C183D7F6-B498-43B3-948B-1728B52AA6E4}">
                <adec:decorative xmlns:adec="http://schemas.microsoft.com/office/drawing/2017/decorative" val="1"/>
              </a:ext>
            </a:extLst>
          </p:cNvPr>
          <p:cNvCxnSpPr>
            <a:cxnSpLocks/>
          </p:cNvCxnSpPr>
          <p:nvPr/>
        </p:nvCxnSpPr>
        <p:spPr>
          <a:xfrm rot="5400000">
            <a:off x="9868918" y="1368616"/>
            <a:ext cx="0" cy="1600200"/>
          </a:xfrm>
          <a:prstGeom prst="line">
            <a:avLst/>
          </a:prstGeom>
          <a:noFill/>
          <a:ln w="31750" cap="flat" cmpd="sng" algn="ctr">
            <a:gradFill flip="none" rotWithShape="1">
              <a:gsLst>
                <a:gs pos="0">
                  <a:schemeClr val="accent1"/>
                </a:gs>
                <a:gs pos="40000">
                  <a:schemeClr val="accent2"/>
                </a:gs>
                <a:gs pos="100000">
                  <a:srgbClr val="06C7CC"/>
                </a:gs>
              </a:gsLst>
              <a:lin ang="16200000" scaled="1"/>
              <a:tileRect/>
            </a:gradFill>
            <a:prstDash val="solid"/>
            <a:miter lim="800000"/>
          </a:ln>
          <a:effectLst/>
        </p:spPr>
      </p:cxnSp>
      <p:cxnSp>
        <p:nvCxnSpPr>
          <p:cNvPr id="11" name="Straight Connector 10">
            <a:extLst>
              <a:ext uri="{FF2B5EF4-FFF2-40B4-BE49-F238E27FC236}">
                <a16:creationId xmlns:a16="http://schemas.microsoft.com/office/drawing/2014/main" id="{9ECA5164-BDB1-6DFD-ADCD-710E61483263}"/>
              </a:ext>
              <a:ext uri="{C183D7F6-B498-43B3-948B-1728B52AA6E4}">
                <adec:decorative xmlns:adec="http://schemas.microsoft.com/office/drawing/2017/decorative" val="1"/>
              </a:ext>
            </a:extLst>
          </p:cNvPr>
          <p:cNvCxnSpPr>
            <a:cxnSpLocks/>
          </p:cNvCxnSpPr>
          <p:nvPr/>
        </p:nvCxnSpPr>
        <p:spPr>
          <a:xfrm rot="5400000" flipV="1">
            <a:off x="9868918" y="1959744"/>
            <a:ext cx="0" cy="1600200"/>
          </a:xfrm>
          <a:prstGeom prst="line">
            <a:avLst/>
          </a:prstGeom>
          <a:noFill/>
          <a:ln w="12700" cap="flat" cmpd="sng" algn="ctr">
            <a:solidFill>
              <a:schemeClr val="accent6"/>
            </a:solidFill>
            <a:prstDash val="solid"/>
            <a:miter lim="800000"/>
          </a:ln>
          <a:effectLst/>
        </p:spPr>
      </p:cxnSp>
      <p:cxnSp>
        <p:nvCxnSpPr>
          <p:cNvPr id="12" name="Straight Connector 11">
            <a:extLst>
              <a:ext uri="{FF2B5EF4-FFF2-40B4-BE49-F238E27FC236}">
                <a16:creationId xmlns:a16="http://schemas.microsoft.com/office/drawing/2014/main" id="{A86CFDA5-E59B-D94F-FFCC-2DF9BE3525DC}"/>
              </a:ext>
              <a:ext uri="{C183D7F6-B498-43B3-948B-1728B52AA6E4}">
                <adec:decorative xmlns:adec="http://schemas.microsoft.com/office/drawing/2017/decorative" val="1"/>
              </a:ext>
            </a:extLst>
          </p:cNvPr>
          <p:cNvCxnSpPr>
            <a:cxnSpLocks/>
          </p:cNvCxnSpPr>
          <p:nvPr/>
        </p:nvCxnSpPr>
        <p:spPr>
          <a:xfrm rot="5400000" flipV="1">
            <a:off x="9868918" y="1664180"/>
            <a:ext cx="0" cy="1600200"/>
          </a:xfrm>
          <a:prstGeom prst="line">
            <a:avLst/>
          </a:prstGeom>
          <a:noFill/>
          <a:ln w="12700" cap="flat" cmpd="sng" algn="ctr">
            <a:solidFill>
              <a:schemeClr val="accent2"/>
            </a:solidFill>
            <a:prstDash val="solid"/>
            <a:miter lim="800000"/>
          </a:ln>
          <a:effectLst/>
        </p:spPr>
      </p:cxnSp>
      <p:sp>
        <p:nvSpPr>
          <p:cNvPr id="13" name="TextBox 12">
            <a:extLst>
              <a:ext uri="{FF2B5EF4-FFF2-40B4-BE49-F238E27FC236}">
                <a16:creationId xmlns:a16="http://schemas.microsoft.com/office/drawing/2014/main" id="{D5EFF272-AD76-D1C5-07CE-F2CF9DD2B233}"/>
              </a:ext>
            </a:extLst>
          </p:cNvPr>
          <p:cNvSpPr txBox="1"/>
          <p:nvPr/>
        </p:nvSpPr>
        <p:spPr>
          <a:xfrm>
            <a:off x="9023035" y="3171885"/>
            <a:ext cx="1745508" cy="16158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2F78C4"/>
                </a:solidFill>
                <a:effectLst/>
                <a:uLnTx/>
                <a:uFillTx/>
              </a:rPr>
              <a:t>Vertical lines</a:t>
            </a:r>
          </a:p>
        </p:txBody>
      </p:sp>
      <p:sp>
        <p:nvSpPr>
          <p:cNvPr id="3" name="Slide Number Placeholder 2">
            <a:extLst>
              <a:ext uri="{FF2B5EF4-FFF2-40B4-BE49-F238E27FC236}">
                <a16:creationId xmlns:a16="http://schemas.microsoft.com/office/drawing/2014/main" id="{A1307366-F45D-40DE-2A34-1F3B8650C06A}"/>
              </a:ext>
            </a:extLst>
          </p:cNvPr>
          <p:cNvSpPr>
            <a:spLocks noGrp="1"/>
          </p:cNvSpPr>
          <p:nvPr>
            <p:ph type="sldNum" sz="quarter" idx="12"/>
          </p:nvPr>
        </p:nvSpPr>
        <p:spPr/>
        <p:txBody>
          <a:bodyPr/>
          <a:lstStyle/>
          <a:p>
            <a:fld id="{C53E075B-3175-45CF-B3C7-FEDF3F5961E3}" type="slidenum">
              <a:rPr lang="en-US" smtClean="0"/>
              <a:pPr/>
              <a:t>13</a:t>
            </a:fld>
            <a:endParaRPr lang="en-US"/>
          </a:p>
        </p:txBody>
      </p:sp>
      <p:sp>
        <p:nvSpPr>
          <p:cNvPr id="4" name="Footer Placeholder 3">
            <a:extLst>
              <a:ext uri="{FF2B5EF4-FFF2-40B4-BE49-F238E27FC236}">
                <a16:creationId xmlns:a16="http://schemas.microsoft.com/office/drawing/2014/main" id="{2F5D21BC-8E29-D8CD-D86E-76B63F132CEB}"/>
              </a:ext>
            </a:extLst>
          </p:cNvPr>
          <p:cNvSpPr>
            <a:spLocks noGrp="1"/>
          </p:cNvSpPr>
          <p:nvPr>
            <p:ph type="ftr" sz="quarter" idx="11"/>
          </p:nvPr>
        </p:nvSpPr>
        <p:spPr/>
        <p:txBody>
          <a:bodyPr/>
          <a:lstStyle/>
          <a:p>
            <a:r>
              <a:rPr lang="en-US"/>
              <a:t>© 2025–2027 Cognizant | Private</a:t>
            </a:r>
          </a:p>
        </p:txBody>
      </p:sp>
      <p:sp>
        <p:nvSpPr>
          <p:cNvPr id="14" name="TextBox 13">
            <a:extLst>
              <a:ext uri="{FF2B5EF4-FFF2-40B4-BE49-F238E27FC236}">
                <a16:creationId xmlns:a16="http://schemas.microsoft.com/office/drawing/2014/main" id="{9D16512A-E458-522C-6343-E1C8A62F9A4F}"/>
              </a:ext>
            </a:extLst>
          </p:cNvPr>
          <p:cNvSpPr txBox="1"/>
          <p:nvPr/>
        </p:nvSpPr>
        <p:spPr>
          <a:xfrm>
            <a:off x="9023035" y="1767694"/>
            <a:ext cx="2031064" cy="161583"/>
          </a:xfrm>
          <a:prstGeom prst="rect">
            <a:avLst/>
          </a:prstGeom>
          <a:noFill/>
        </p:spPr>
        <p:txBody>
          <a:bodyPr wrap="square" lIns="0" t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2F78C4"/>
                </a:solidFill>
                <a:effectLst/>
                <a:uLnTx/>
                <a:uFillTx/>
              </a:rPr>
              <a:t>Horizontal lines</a:t>
            </a:r>
          </a:p>
        </p:txBody>
      </p:sp>
    </p:spTree>
    <p:extLst>
      <p:ext uri="{BB962C8B-B14F-4D97-AF65-F5344CB8AC3E}">
        <p14:creationId xmlns:p14="http://schemas.microsoft.com/office/powerpoint/2010/main" val="1718824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8BA93-81FF-A7B5-7552-65DE206CDF1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C9A32B1-C6BA-4976-3ADE-1E6FB66F8121}"/>
              </a:ext>
            </a:extLst>
          </p:cNvPr>
          <p:cNvSpPr>
            <a:spLocks noGrp="1"/>
          </p:cNvSpPr>
          <p:nvPr>
            <p:ph type="title"/>
          </p:nvPr>
        </p:nvSpPr>
        <p:spPr>
          <a:xfrm>
            <a:off x="457201" y="2930402"/>
            <a:ext cx="4754880" cy="997196"/>
          </a:xfrm>
        </p:spPr>
        <p:txBody>
          <a:bodyPr/>
          <a:lstStyle/>
          <a:p>
            <a:r>
              <a:rPr lang="en-US"/>
              <a:t>Contents</a:t>
            </a:r>
          </a:p>
        </p:txBody>
      </p:sp>
      <p:sp>
        <p:nvSpPr>
          <p:cNvPr id="13" name="Content Placeholder 12">
            <a:extLst>
              <a:ext uri="{FF2B5EF4-FFF2-40B4-BE49-F238E27FC236}">
                <a16:creationId xmlns:a16="http://schemas.microsoft.com/office/drawing/2014/main" id="{B758914C-DE97-D22D-61F5-AFBCE9F61655}"/>
              </a:ext>
            </a:extLst>
          </p:cNvPr>
          <p:cNvSpPr>
            <a:spLocks noGrp="1"/>
          </p:cNvSpPr>
          <p:nvPr>
            <p:ph idx="1"/>
          </p:nvPr>
        </p:nvSpPr>
        <p:spPr>
          <a:xfrm>
            <a:off x="6096000" y="914400"/>
            <a:ext cx="5635752" cy="5029200"/>
          </a:xfrm>
        </p:spPr>
        <p:txBody>
          <a:bodyPr/>
          <a:lstStyle/>
          <a:p>
            <a:r>
              <a:rPr lang="en-US">
                <a:solidFill>
                  <a:srgbClr val="666692"/>
                </a:solidFill>
              </a:rPr>
              <a:t>Design elements</a:t>
            </a:r>
          </a:p>
          <a:p>
            <a:r>
              <a:rPr lang="en-US"/>
              <a:t>Company overview</a:t>
            </a:r>
          </a:p>
          <a:p>
            <a:r>
              <a:rPr lang="en-US">
                <a:solidFill>
                  <a:srgbClr val="666692"/>
                </a:solidFill>
              </a:rPr>
              <a:t>Org charts and bios</a:t>
            </a:r>
          </a:p>
          <a:p>
            <a:r>
              <a:rPr lang="en-US">
                <a:solidFill>
                  <a:srgbClr val="666692"/>
                </a:solidFill>
              </a:rPr>
              <a:t>Content graphics and layouts</a:t>
            </a:r>
          </a:p>
          <a:p>
            <a:r>
              <a:rPr lang="en-US">
                <a:solidFill>
                  <a:srgbClr val="666692"/>
                </a:solidFill>
              </a:rPr>
              <a:t>Timelines</a:t>
            </a:r>
          </a:p>
          <a:p>
            <a:r>
              <a:rPr lang="en-US">
                <a:solidFill>
                  <a:srgbClr val="666692"/>
                </a:solidFill>
              </a:rPr>
              <a:t>Tables</a:t>
            </a:r>
          </a:p>
          <a:p>
            <a:r>
              <a:rPr lang="en-US">
                <a:solidFill>
                  <a:srgbClr val="666692"/>
                </a:solidFill>
              </a:rPr>
              <a:t>Charts and graphs </a:t>
            </a:r>
          </a:p>
          <a:p>
            <a:r>
              <a:rPr lang="en-US">
                <a:solidFill>
                  <a:srgbClr val="666692"/>
                </a:solidFill>
              </a:rPr>
              <a:t>Image-led slides</a:t>
            </a:r>
          </a:p>
        </p:txBody>
      </p:sp>
      <p:sp>
        <p:nvSpPr>
          <p:cNvPr id="10" name="Slide Number Placeholder 9">
            <a:extLst>
              <a:ext uri="{FF2B5EF4-FFF2-40B4-BE49-F238E27FC236}">
                <a16:creationId xmlns:a16="http://schemas.microsoft.com/office/drawing/2014/main" id="{5C5AAF25-351A-FF1C-9419-39A4174CBDCE}"/>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14</a:t>
            </a:fld>
            <a:endParaRPr lang="en-US"/>
          </a:p>
        </p:txBody>
      </p:sp>
      <p:sp>
        <p:nvSpPr>
          <p:cNvPr id="2" name="Footer Placeholder 1">
            <a:extLst>
              <a:ext uri="{FF2B5EF4-FFF2-40B4-BE49-F238E27FC236}">
                <a16:creationId xmlns:a16="http://schemas.microsoft.com/office/drawing/2014/main" id="{D6B55197-67BB-B841-9C78-A03057FCCEB8}"/>
              </a:ext>
            </a:extLst>
          </p:cNvPr>
          <p:cNvSpPr>
            <a:spLocks noGrp="1"/>
          </p:cNvSpPr>
          <p:nvPr>
            <p:ph type="ftr" sz="quarter" idx="11"/>
          </p:nvPr>
        </p:nvSpPr>
        <p:spPr>
          <a:xfrm>
            <a:off x="1005840" y="6400800"/>
            <a:ext cx="1371600" cy="228600"/>
          </a:xfrm>
        </p:spPr>
        <p:txBody>
          <a:bodyPr/>
          <a:lstStyle/>
          <a:p>
            <a:r>
              <a:rPr lang="en-US"/>
              <a:t>© 2025–2027 Cognizant | Private</a:t>
            </a:r>
          </a:p>
        </p:txBody>
      </p:sp>
    </p:spTree>
    <p:extLst>
      <p:ext uri="{BB962C8B-B14F-4D97-AF65-F5344CB8AC3E}">
        <p14:creationId xmlns:p14="http://schemas.microsoft.com/office/powerpoint/2010/main" val="1159307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40E811B-BFE8-5C45-DF82-24CDA22733FE}"/>
              </a:ext>
            </a:extLst>
          </p:cNvPr>
          <p:cNvSpPr>
            <a:spLocks noGrp="1"/>
          </p:cNvSpPr>
          <p:nvPr>
            <p:ph type="ctrTitle"/>
          </p:nvPr>
        </p:nvSpPr>
        <p:spPr>
          <a:xfrm>
            <a:off x="1006475" y="1056783"/>
            <a:ext cx="9023350" cy="1994392"/>
          </a:xfrm>
        </p:spPr>
        <p:txBody>
          <a:bodyPr>
            <a:spAutoFit/>
          </a:bodyPr>
          <a:lstStyle/>
          <a:p>
            <a:r>
              <a:rPr lang="en-US"/>
              <a:t>Use one or more of these slides</a:t>
            </a:r>
            <a:br>
              <a:rPr lang="en-US"/>
            </a:br>
            <a:r>
              <a:rPr lang="en-US"/>
              <a:t>in this section without modifying </a:t>
            </a:r>
            <a:br>
              <a:rPr lang="en-US"/>
            </a:br>
            <a:r>
              <a:rPr lang="en-US"/>
              <a:t>to provide a company overview </a:t>
            </a:r>
            <a:br>
              <a:rPr lang="en-US"/>
            </a:br>
            <a:r>
              <a:rPr lang="en-US"/>
              <a:t>as part of your presentation.</a:t>
            </a:r>
          </a:p>
        </p:txBody>
      </p:sp>
      <p:sp>
        <p:nvSpPr>
          <p:cNvPr id="4" name="Slide Number Placeholder 3">
            <a:extLst>
              <a:ext uri="{FF2B5EF4-FFF2-40B4-BE49-F238E27FC236}">
                <a16:creationId xmlns:a16="http://schemas.microsoft.com/office/drawing/2014/main" id="{E1F53C90-0EBD-6690-71E5-4BA81B3206D8}"/>
              </a:ext>
            </a:extLst>
          </p:cNvPr>
          <p:cNvSpPr>
            <a:spLocks noGrp="1"/>
          </p:cNvSpPr>
          <p:nvPr>
            <p:ph type="sldNum" sz="quarter" idx="16"/>
          </p:nvPr>
        </p:nvSpPr>
        <p:spPr/>
        <p:txBody>
          <a:bodyPr/>
          <a:lstStyle/>
          <a:p>
            <a:fld id="{38826FC0-333C-E549-9FA3-0EE43DF298A3}" type="slidenum">
              <a:rPr lang="en-US" smtClean="0"/>
              <a:pPr/>
              <a:t>15</a:t>
            </a:fld>
            <a:endParaRPr lang="en-US"/>
          </a:p>
        </p:txBody>
      </p:sp>
      <p:sp>
        <p:nvSpPr>
          <p:cNvPr id="3" name="Footer Placeholder 2">
            <a:extLst>
              <a:ext uri="{FF2B5EF4-FFF2-40B4-BE49-F238E27FC236}">
                <a16:creationId xmlns:a16="http://schemas.microsoft.com/office/drawing/2014/main" id="{A940BF8D-DB7C-9654-EB61-7E034692864F}"/>
              </a:ext>
            </a:extLst>
          </p:cNvPr>
          <p:cNvSpPr>
            <a:spLocks noGrp="1"/>
          </p:cNvSpPr>
          <p:nvPr>
            <p:ph type="ftr" sz="quarter" idx="15"/>
          </p:nvPr>
        </p:nvSpPr>
        <p:spPr/>
        <p:txBody>
          <a:bodyPr/>
          <a:lstStyle/>
          <a:p>
            <a:r>
              <a:rPr lang="en-US"/>
              <a:t>© 2025–2027 Cognizant | Private</a:t>
            </a:r>
          </a:p>
        </p:txBody>
      </p:sp>
    </p:spTree>
    <p:extLst>
      <p:ext uri="{BB962C8B-B14F-4D97-AF65-F5344CB8AC3E}">
        <p14:creationId xmlns:p14="http://schemas.microsoft.com/office/powerpoint/2010/main" val="2699717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7FE4C4-696D-C381-860E-4E1F93FA387F}"/>
              </a:ext>
            </a:extLst>
          </p:cNvPr>
          <p:cNvSpPr>
            <a:spLocks noGrp="1"/>
          </p:cNvSpPr>
          <p:nvPr>
            <p:ph type="title"/>
          </p:nvPr>
        </p:nvSpPr>
        <p:spPr/>
        <p:txBody>
          <a:bodyPr/>
          <a:lstStyle/>
          <a:p>
            <a:r>
              <a:rPr lang="en-US"/>
              <a:t>Cognizant facts</a:t>
            </a:r>
          </a:p>
        </p:txBody>
      </p:sp>
      <p:sp>
        <p:nvSpPr>
          <p:cNvPr id="11" name="Rectangle 10">
            <a:extLst>
              <a:ext uri="{FF2B5EF4-FFF2-40B4-BE49-F238E27FC236}">
                <a16:creationId xmlns:a16="http://schemas.microsoft.com/office/drawing/2014/main" id="{3D4B1E46-CC16-851A-B6C8-47F34A6E68F1}"/>
              </a:ext>
              <a:ext uri="{C183D7F6-B498-43B3-948B-1728B52AA6E4}">
                <adec:decorative xmlns:adec="http://schemas.microsoft.com/office/drawing/2017/decorative" val="1"/>
              </a:ext>
            </a:extLst>
          </p:cNvPr>
          <p:cNvSpPr/>
          <p:nvPr/>
        </p:nvSpPr>
        <p:spPr>
          <a:xfrm>
            <a:off x="6096001"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 name="Cognizant Logo_rgb_pos_2023" descr="Cognizant logo, SVG format">
            <a:extLst>
              <a:ext uri="{FF2B5EF4-FFF2-40B4-BE49-F238E27FC236}">
                <a16:creationId xmlns:a16="http://schemas.microsoft.com/office/drawing/2014/main" id="{33E7EC19-4D0B-3C2C-DB1F-F39F5DF3E2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 y="1082373"/>
            <a:ext cx="3000552" cy="526693"/>
          </a:xfrm>
          <a:prstGeom prst="rect">
            <a:avLst/>
          </a:prstGeom>
        </p:spPr>
      </p:pic>
      <p:sp>
        <p:nvSpPr>
          <p:cNvPr id="10" name="TextBox 9">
            <a:extLst>
              <a:ext uri="{FF2B5EF4-FFF2-40B4-BE49-F238E27FC236}">
                <a16:creationId xmlns:a16="http://schemas.microsoft.com/office/drawing/2014/main" id="{71614162-8EDD-5E08-4615-13298CB1F137}"/>
              </a:ext>
            </a:extLst>
          </p:cNvPr>
          <p:cNvSpPr txBox="1"/>
          <p:nvPr/>
        </p:nvSpPr>
        <p:spPr>
          <a:xfrm>
            <a:off x="1161743" y="2226842"/>
            <a:ext cx="4171942" cy="2878224"/>
          </a:xfrm>
          <a:prstGeom prst="rect">
            <a:avLst/>
          </a:prstGeom>
          <a:noFill/>
        </p:spPr>
        <p:txBody>
          <a:bodyPr wrap="square" lIns="0" tIns="0" rIns="0" bIns="0" rtlCol="0">
            <a:spAutoFit/>
          </a:bodyPr>
          <a:lstStyle/>
          <a:p>
            <a:pPr marR="0" lvl="0" algn="l" defTabSz="292093" rtl="0" eaLnBrk="1" fontAlgn="auto" latinLnBrk="0" hangingPunct="1">
              <a:lnSpc>
                <a:spcPct val="200000"/>
              </a:lnSpc>
              <a:spcBef>
                <a:spcPts val="0"/>
              </a:spcBef>
              <a:spcAft>
                <a:spcPts val="0"/>
              </a:spcAft>
              <a:buClrTx/>
              <a:buSzTx/>
              <a:tabLst/>
              <a:defRPr/>
            </a:pPr>
            <a:r>
              <a:rPr kumimoji="0" lang="en-US" sz="1600" b="1" i="0" u="none" strike="noStrike" kern="1200" cap="none" spc="0" normalizeH="0" baseline="0" noProof="0">
                <a:ln>
                  <a:noFill/>
                </a:ln>
                <a:effectLst/>
                <a:uLnTx/>
                <a:uFillTx/>
                <a:ea typeface="+mn-ea"/>
                <a:cs typeface="Arial" panose="020B0604020202020204" pitchFamily="34" charset="0"/>
                <a:sym typeface="Arial" panose="020B0604020202020204" pitchFamily="34" charset="0"/>
              </a:rPr>
              <a:t>Founded in 1994 </a:t>
            </a:r>
            <a:r>
              <a:rPr kumimoji="0" lang="en-US" sz="1600" b="0" i="0" u="none" strike="noStrike" kern="1200" cap="none" spc="0" normalizeH="0" baseline="0" noProof="0">
                <a:ln>
                  <a:noFill/>
                </a:ln>
                <a:effectLst/>
                <a:uLnTx/>
                <a:uFillTx/>
                <a:ea typeface="+mn-ea"/>
                <a:cs typeface="Arial" panose="020B0604020202020204" pitchFamily="34" charset="0"/>
                <a:sym typeface="Arial" panose="020B0604020202020204" pitchFamily="34" charset="0"/>
              </a:rPr>
              <a:t>(</a:t>
            </a:r>
            <a:r>
              <a:rPr kumimoji="0" lang="en-US" sz="1600" b="0" i="0" u="none" strike="noStrike" kern="1200" cap="none" spc="0" normalizeH="0" baseline="0" noProof="0" err="1">
                <a:ln>
                  <a:noFill/>
                </a:ln>
                <a:effectLst/>
                <a:uLnTx/>
                <a:uFillTx/>
                <a:ea typeface="+mn-ea"/>
                <a:cs typeface="Arial" panose="020B0604020202020204" pitchFamily="34" charset="0"/>
                <a:sym typeface="Arial" panose="020B0604020202020204" pitchFamily="34" charset="0"/>
              </a:rPr>
              <a:t>Nasdaq:ctsh</a:t>
            </a:r>
            <a:r>
              <a:rPr kumimoji="0" lang="en-US" sz="1600" b="0" i="0" u="none" strike="noStrike" kern="1200" cap="none" spc="0" normalizeH="0" baseline="0" noProof="0">
                <a:ln>
                  <a:noFill/>
                </a:ln>
                <a:effectLst/>
                <a:uLnTx/>
                <a:uFillTx/>
                <a:ea typeface="+mn-ea"/>
                <a:cs typeface="Arial" panose="020B0604020202020204" pitchFamily="34" charset="0"/>
                <a:sym typeface="Arial" panose="020B0604020202020204" pitchFamily="34" charset="0"/>
              </a:rPr>
              <a:t>)</a:t>
            </a:r>
          </a:p>
          <a:p>
            <a:pPr marR="0" lvl="0" algn="l" defTabSz="292093" rtl="0" eaLnBrk="1" fontAlgn="auto" latinLnBrk="0" hangingPunct="1">
              <a:lnSpc>
                <a:spcPct val="200000"/>
              </a:lnSpc>
              <a:spcBef>
                <a:spcPts val="0"/>
              </a:spcBef>
              <a:spcAft>
                <a:spcPts val="0"/>
              </a:spcAft>
              <a:buClrTx/>
              <a:buSzTx/>
              <a:tabLst/>
              <a:defRPr/>
            </a:pPr>
            <a:r>
              <a:rPr lang="en-US" sz="1600" b="1">
                <a:cs typeface="Arial" panose="020B0604020202020204" pitchFamily="34" charset="0"/>
                <a:sym typeface="Arial" panose="020B0604020202020204" pitchFamily="34" charset="0"/>
              </a:rPr>
              <a:t>Teaneck, NJ </a:t>
            </a:r>
            <a:r>
              <a:rPr kumimoji="0" lang="en-US" sz="1600" b="0" i="0" u="none" strike="noStrike" kern="1200" cap="none" spc="0" normalizeH="0" baseline="0" noProof="0">
                <a:ln>
                  <a:noFill/>
                </a:ln>
                <a:effectLst/>
                <a:uLnTx/>
                <a:uFillTx/>
                <a:ea typeface="+mn-ea"/>
                <a:cs typeface="Arial" panose="020B0604020202020204" pitchFamily="34" charset="0"/>
                <a:sym typeface="Arial" panose="020B0604020202020204" pitchFamily="34" charset="0"/>
              </a:rPr>
              <a:t>Headquarters</a:t>
            </a:r>
          </a:p>
          <a:p>
            <a:pPr marR="0" lvl="0" algn="l" defTabSz="292093" rtl="0" eaLnBrk="1" fontAlgn="auto" latinLnBrk="0" hangingPunct="1">
              <a:lnSpc>
                <a:spcPct val="200000"/>
              </a:lnSpc>
              <a:spcBef>
                <a:spcPts val="0"/>
              </a:spcBef>
              <a:spcAft>
                <a:spcPts val="0"/>
              </a:spcAft>
              <a:buClrTx/>
              <a:buSzTx/>
              <a:tabLst/>
              <a:defRPr/>
            </a:pPr>
            <a:r>
              <a:rPr lang="en-US" sz="1600" b="1">
                <a:cs typeface="Arial" panose="020B0604020202020204" pitchFamily="34" charset="0"/>
                <a:sym typeface="Arial" panose="020B0604020202020204" pitchFamily="34" charset="0"/>
              </a:rPr>
              <a:t>100+ </a:t>
            </a:r>
            <a:r>
              <a:rPr kumimoji="0" lang="en-US" sz="1600" b="0" i="0" u="none" strike="noStrike" kern="1200" cap="none" spc="0" normalizeH="0" baseline="0" noProof="0">
                <a:ln>
                  <a:noFill/>
                </a:ln>
                <a:effectLst/>
                <a:uLnTx/>
                <a:uFillTx/>
                <a:ea typeface="+mn-ea"/>
                <a:cs typeface="Arial" panose="020B0604020202020204" pitchFamily="34" charset="0"/>
                <a:sym typeface="Arial" panose="020B0604020202020204" pitchFamily="34" charset="0"/>
              </a:rPr>
              <a:t>Development &amp; delivery centers</a:t>
            </a:r>
          </a:p>
          <a:p>
            <a:pPr marR="0" lvl="0" algn="l" defTabSz="292093" rtl="0" eaLnBrk="1" fontAlgn="auto" latinLnBrk="0" hangingPunct="1">
              <a:lnSpc>
                <a:spcPct val="200000"/>
              </a:lnSpc>
              <a:spcBef>
                <a:spcPts val="0"/>
              </a:spcBef>
              <a:spcAft>
                <a:spcPts val="0"/>
              </a:spcAft>
              <a:buClrTx/>
              <a:buSzTx/>
              <a:tabLst/>
              <a:defRPr/>
            </a:pPr>
            <a:r>
              <a:rPr lang="en-US" sz="1600" b="1">
                <a:cs typeface="Arial" panose="020B0604020202020204" pitchFamily="34" charset="0"/>
                <a:sym typeface="Arial" panose="020B0604020202020204" pitchFamily="34" charset="0"/>
              </a:rPr>
              <a:t>347,700 </a:t>
            </a:r>
            <a:r>
              <a:rPr kumimoji="0" lang="en-US" sz="1600" b="0" i="0" u="none" strike="noStrike" kern="1200" cap="none" spc="0" normalizeH="0" baseline="0" noProof="0">
                <a:ln>
                  <a:noFill/>
                </a:ln>
                <a:effectLst/>
                <a:uLnTx/>
                <a:uFillTx/>
                <a:ea typeface="+mn-ea"/>
                <a:cs typeface="Arial"/>
                <a:sym typeface="Arial" panose="020B0604020202020204" pitchFamily="34" charset="0"/>
              </a:rPr>
              <a:t>Employees globally</a:t>
            </a:r>
          </a:p>
          <a:p>
            <a:pPr marR="0" lvl="0" algn="l" defTabSz="292093" rtl="0" eaLnBrk="1" fontAlgn="auto" latinLnBrk="0" hangingPunct="1">
              <a:lnSpc>
                <a:spcPct val="200000"/>
              </a:lnSpc>
              <a:spcBef>
                <a:spcPts val="0"/>
              </a:spcBef>
              <a:spcAft>
                <a:spcPts val="0"/>
              </a:spcAft>
              <a:buClrTx/>
              <a:buSzTx/>
              <a:tabLst/>
              <a:defRPr/>
            </a:pPr>
            <a:r>
              <a:rPr lang="en-US" sz="1600" b="1">
                <a:cs typeface="Arial" panose="020B0604020202020204" pitchFamily="34" charset="0"/>
                <a:sym typeface="Arial" panose="020B0604020202020204" pitchFamily="34" charset="0"/>
              </a:rPr>
              <a:t>$19.4 billion </a:t>
            </a:r>
            <a:r>
              <a:rPr lang="en-US" sz="1600">
                <a:cs typeface="Arial" panose="020B0604020202020204" pitchFamily="34" charset="0"/>
                <a:sym typeface="Arial" panose="020B0604020202020204" pitchFamily="34" charset="0"/>
              </a:rPr>
              <a:t>2023</a:t>
            </a:r>
            <a:r>
              <a:rPr lang="en-US" sz="1600" b="1">
                <a:cs typeface="Arial" panose="020B0604020202020204" pitchFamily="34" charset="0"/>
                <a:sym typeface="Arial" panose="020B0604020202020204" pitchFamily="34" charset="0"/>
              </a:rPr>
              <a:t> </a:t>
            </a:r>
            <a:r>
              <a:rPr kumimoji="0" lang="en-US" sz="1600" b="0" i="0" u="none" strike="noStrike" kern="1200" cap="none" spc="0" normalizeH="0" baseline="0" noProof="0">
                <a:ln>
                  <a:noFill/>
                </a:ln>
                <a:effectLst/>
                <a:uLnTx/>
                <a:uFillTx/>
                <a:ea typeface="+mn-ea"/>
                <a:cs typeface="Arial" panose="020B0604020202020204" pitchFamily="34" charset="0"/>
                <a:sym typeface="Arial" panose="020B0604020202020204" pitchFamily="34" charset="0"/>
              </a:rPr>
              <a:t>revenue</a:t>
            </a:r>
          </a:p>
          <a:p>
            <a:pPr marR="0" lvl="0" algn="l" defTabSz="292093" rtl="0" eaLnBrk="1" fontAlgn="auto" latinLnBrk="0" hangingPunct="1">
              <a:lnSpc>
                <a:spcPct val="200000"/>
              </a:lnSpc>
              <a:spcBef>
                <a:spcPts val="0"/>
              </a:spcBef>
              <a:spcAft>
                <a:spcPts val="0"/>
              </a:spcAft>
              <a:buClrTx/>
              <a:buSzTx/>
              <a:tabLst/>
              <a:defRPr/>
            </a:pPr>
            <a:r>
              <a:rPr kumimoji="0" lang="en-US" sz="1600" b="1" i="0" u="none" strike="noStrike" kern="1200" cap="none" spc="0" normalizeH="0" baseline="0" noProof="0">
                <a:ln>
                  <a:noFill/>
                </a:ln>
                <a:effectLst/>
                <a:uLnTx/>
                <a:uFillTx/>
                <a:ea typeface="+mn-ea"/>
                <a:cs typeface="+mn-cs"/>
              </a:rPr>
              <a:t>$19-19.8 billion </a:t>
            </a:r>
            <a:r>
              <a:rPr kumimoji="0" lang="en-US" sz="1600" b="0" i="0" u="none" strike="noStrike" kern="1200" cap="none" spc="0" normalizeH="0" baseline="0" noProof="0">
                <a:ln>
                  <a:noFill/>
                </a:ln>
                <a:effectLst/>
                <a:uLnTx/>
                <a:uFillTx/>
                <a:ea typeface="+mn-ea"/>
                <a:cs typeface="Arial"/>
                <a:sym typeface="Arial" panose="020B0604020202020204" pitchFamily="34" charset="0"/>
              </a:rPr>
              <a:t>FY 24 revenue guidance </a:t>
            </a:r>
          </a:p>
        </p:txBody>
      </p:sp>
      <p:sp>
        <p:nvSpPr>
          <p:cNvPr id="52" name="Rectangle 51">
            <a:extLst>
              <a:ext uri="{FF2B5EF4-FFF2-40B4-BE49-F238E27FC236}">
                <a16:creationId xmlns:a16="http://schemas.microsoft.com/office/drawing/2014/main" id="{69FCA572-747D-5950-86DE-1A06A30AEE16}"/>
              </a:ext>
            </a:extLst>
          </p:cNvPr>
          <p:cNvSpPr/>
          <p:nvPr/>
        </p:nvSpPr>
        <p:spPr bwMode="white">
          <a:xfrm>
            <a:off x="7978433" y="1077634"/>
            <a:ext cx="785939" cy="410433"/>
          </a:xfrm>
          <a:prstGeom prst="rect">
            <a:avLst/>
          </a:prstGeom>
        </p:spPr>
        <p:txBody>
          <a:bodyPr wrap="square" lIns="0" tIns="0" rIns="0" bIns="0" anchor="ctr" anchorCtr="0">
            <a:spAutoFit/>
          </a:bodyPr>
          <a:lstStyle/>
          <a:p>
            <a:pPr marL="0" marR="0" lvl="0" indent="0" defTabSz="292093" eaLnBrk="1" fontAlgn="auto" latinLnBrk="0" hangingPunct="1">
              <a:lnSpc>
                <a:spcPct val="100000"/>
              </a:lnSpc>
              <a:spcBef>
                <a:spcPts val="0"/>
              </a:spcBef>
              <a:spcAft>
                <a:spcPts val="0"/>
              </a:spcAft>
              <a:buClrTx/>
              <a:buSzTx/>
              <a:buFontTx/>
              <a:buNone/>
              <a:tabLst/>
              <a:defRPr/>
            </a:pPr>
            <a:r>
              <a:rPr kumimoji="0" lang="en-US" sz="2667" b="1" i="0" u="none" strike="noStrike" kern="0" cap="none" spc="0" normalizeH="0" baseline="0" noProof="0">
                <a:ln>
                  <a:noFill/>
                </a:ln>
                <a:solidFill>
                  <a:srgbClr val="06C7CC"/>
                </a:solidFill>
                <a:effectLst/>
                <a:uLnTx/>
                <a:uFillTx/>
                <a:cs typeface="Arial" panose="020B0604020202020204" pitchFamily="34" charset="0"/>
                <a:sym typeface="Arial" panose="020B0604020202020204" pitchFamily="34" charset="0"/>
              </a:rPr>
              <a:t>19</a:t>
            </a:r>
          </a:p>
        </p:txBody>
      </p:sp>
      <p:sp>
        <p:nvSpPr>
          <p:cNvPr id="53" name="Rectangle 52">
            <a:extLst>
              <a:ext uri="{FF2B5EF4-FFF2-40B4-BE49-F238E27FC236}">
                <a16:creationId xmlns:a16="http://schemas.microsoft.com/office/drawing/2014/main" id="{8A8A23C0-75F7-36DB-C26F-1DA042817B2E}"/>
              </a:ext>
            </a:extLst>
          </p:cNvPr>
          <p:cNvSpPr/>
          <p:nvPr/>
        </p:nvSpPr>
        <p:spPr bwMode="white">
          <a:xfrm>
            <a:off x="8814595" y="1128962"/>
            <a:ext cx="1543776" cy="307777"/>
          </a:xfrm>
          <a:prstGeom prst="rect">
            <a:avLst/>
          </a:prstGeom>
        </p:spPr>
        <p:txBody>
          <a:bodyPr wrap="square" lIns="0" tIns="0" rIns="0" bIns="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accent3"/>
                </a:solidFill>
                <a:effectLst/>
                <a:uLnTx/>
                <a:uFillTx/>
                <a:cs typeface="Arial" panose="020B0604020202020204" pitchFamily="34" charset="0"/>
              </a:rPr>
              <a:t>FORTUNE</a:t>
            </a:r>
            <a:br>
              <a:rPr kumimoji="0" lang="en-US" sz="1000" b="1" i="0" u="none" strike="noStrike" kern="0" cap="none" spc="0" normalizeH="0" baseline="0" noProof="0">
                <a:ln>
                  <a:noFill/>
                </a:ln>
                <a:solidFill>
                  <a:srgbClr val="92BBE6"/>
                </a:solidFill>
                <a:effectLst/>
                <a:uLnTx/>
                <a:uFillTx/>
                <a:cs typeface="Arial" panose="020B0604020202020204" pitchFamily="34" charset="0"/>
              </a:rPr>
            </a:br>
            <a:r>
              <a:rPr kumimoji="0" lang="en-US" sz="1000" b="0" i="0" u="none" strike="noStrike" kern="0" cap="none" spc="0" normalizeH="0" baseline="0" noProof="0">
                <a:ln>
                  <a:noFill/>
                </a:ln>
                <a:solidFill>
                  <a:srgbClr val="FFFFFF"/>
                </a:solidFill>
                <a:effectLst/>
                <a:uLnTx/>
                <a:uFillTx/>
                <a:cs typeface="Arial" panose="020B0604020202020204" pitchFamily="34" charset="0"/>
              </a:rPr>
              <a:t>Modern Board 25</a:t>
            </a:r>
          </a:p>
        </p:txBody>
      </p:sp>
      <p:sp>
        <p:nvSpPr>
          <p:cNvPr id="61" name="Rectangle 60">
            <a:extLst>
              <a:ext uri="{FF2B5EF4-FFF2-40B4-BE49-F238E27FC236}">
                <a16:creationId xmlns:a16="http://schemas.microsoft.com/office/drawing/2014/main" id="{3DFC6CCA-EBA3-2D72-B3A7-C81B655ABB1D}"/>
              </a:ext>
            </a:extLst>
          </p:cNvPr>
          <p:cNvSpPr/>
          <p:nvPr/>
        </p:nvSpPr>
        <p:spPr bwMode="white">
          <a:xfrm>
            <a:off x="7978433" y="1915602"/>
            <a:ext cx="686011" cy="410433"/>
          </a:xfrm>
          <a:prstGeom prst="rect">
            <a:avLst/>
          </a:prstGeom>
        </p:spPr>
        <p:txBody>
          <a:bodyPr wrap="square" lIns="0" tIns="0" rIns="0" bIns="0" anchor="ctr" anchorCtr="0">
            <a:spAutoFit/>
          </a:bodyPr>
          <a:lstStyle/>
          <a:p>
            <a:pPr marL="0" marR="0" lvl="0" indent="0" defTabSz="292093" eaLnBrk="1" fontAlgn="auto" latinLnBrk="0" hangingPunct="1">
              <a:lnSpc>
                <a:spcPct val="100000"/>
              </a:lnSpc>
              <a:spcBef>
                <a:spcPts val="0"/>
              </a:spcBef>
              <a:spcAft>
                <a:spcPts val="0"/>
              </a:spcAft>
              <a:buClrTx/>
              <a:buSzTx/>
              <a:buFontTx/>
              <a:buNone/>
              <a:tabLst/>
              <a:defRPr/>
            </a:pPr>
            <a:r>
              <a:rPr kumimoji="0" lang="en-US" sz="2667" b="1" i="0" u="none" strike="noStrike" kern="0" cap="none" spc="0" normalizeH="0" baseline="0" noProof="0">
                <a:ln>
                  <a:noFill/>
                </a:ln>
                <a:solidFill>
                  <a:srgbClr val="06C7CC"/>
                </a:solidFill>
                <a:effectLst/>
                <a:uLnTx/>
                <a:uFillTx/>
                <a:cs typeface="Arial" panose="020B0604020202020204" pitchFamily="34" charset="0"/>
                <a:sym typeface="Arial" panose="020B0604020202020204" pitchFamily="34" charset="0"/>
              </a:rPr>
              <a:t>208</a:t>
            </a:r>
          </a:p>
        </p:txBody>
      </p:sp>
      <p:sp>
        <p:nvSpPr>
          <p:cNvPr id="60" name="Rectangle 59">
            <a:extLst>
              <a:ext uri="{FF2B5EF4-FFF2-40B4-BE49-F238E27FC236}">
                <a16:creationId xmlns:a16="http://schemas.microsoft.com/office/drawing/2014/main" id="{9E18801F-A9A3-2A7C-CC66-726481B72BC2}"/>
              </a:ext>
            </a:extLst>
          </p:cNvPr>
          <p:cNvSpPr/>
          <p:nvPr/>
        </p:nvSpPr>
        <p:spPr bwMode="white">
          <a:xfrm>
            <a:off x="8814595" y="1966930"/>
            <a:ext cx="1543776" cy="307777"/>
          </a:xfrm>
          <a:prstGeom prst="rect">
            <a:avLst/>
          </a:prstGeom>
        </p:spPr>
        <p:txBody>
          <a:bodyPr wrap="square" lIns="0" tIns="0" rIns="0" bIns="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accent3"/>
                </a:solidFill>
                <a:effectLst/>
                <a:uLnTx/>
                <a:uFillTx/>
                <a:cs typeface="Arial" panose="020B0604020202020204" pitchFamily="34" charset="0"/>
              </a:rPr>
              <a:t>FORTUNE 500</a:t>
            </a:r>
            <a:br>
              <a:rPr kumimoji="0" lang="en-US" sz="1000" b="1" i="0" u="none" strike="noStrike" kern="0" cap="none" spc="0" normalizeH="0" baseline="0" noProof="0">
                <a:ln>
                  <a:noFill/>
                </a:ln>
                <a:solidFill>
                  <a:srgbClr val="92BBE6"/>
                </a:solidFill>
                <a:effectLst/>
                <a:uLnTx/>
                <a:uFillTx/>
                <a:cs typeface="Arial" panose="020B0604020202020204" pitchFamily="34" charset="0"/>
              </a:rPr>
            </a:br>
            <a:r>
              <a:rPr kumimoji="0" lang="en-US" sz="1000" b="0" i="0" u="none" strike="noStrike" kern="0" cap="none" spc="0" normalizeH="0" baseline="0" noProof="0">
                <a:ln>
                  <a:noFill/>
                </a:ln>
                <a:solidFill>
                  <a:srgbClr val="FFFFFF"/>
                </a:solidFill>
                <a:effectLst/>
                <a:uLnTx/>
                <a:uFillTx/>
                <a:cs typeface="Arial" panose="020B0604020202020204" pitchFamily="34" charset="0"/>
              </a:rPr>
              <a:t>2023</a:t>
            </a:r>
          </a:p>
        </p:txBody>
      </p:sp>
      <p:sp>
        <p:nvSpPr>
          <p:cNvPr id="54" name="Rectangle 53">
            <a:extLst>
              <a:ext uri="{FF2B5EF4-FFF2-40B4-BE49-F238E27FC236}">
                <a16:creationId xmlns:a16="http://schemas.microsoft.com/office/drawing/2014/main" id="{FB8C596C-363C-0F94-E844-2020BE1BECC1}"/>
              </a:ext>
            </a:extLst>
          </p:cNvPr>
          <p:cNvSpPr/>
          <p:nvPr/>
        </p:nvSpPr>
        <p:spPr bwMode="white">
          <a:xfrm>
            <a:off x="7978433" y="2753570"/>
            <a:ext cx="860655" cy="410433"/>
          </a:xfrm>
          <a:prstGeom prst="rect">
            <a:avLst/>
          </a:prstGeom>
        </p:spPr>
        <p:txBody>
          <a:bodyPr wrap="square" lIns="0" tIns="0" rIns="0" bIns="0" anchor="ctr" anchorCtr="0">
            <a:spAutoFit/>
          </a:bodyPr>
          <a:lstStyle/>
          <a:p>
            <a:pPr marL="0" marR="0" lvl="0" indent="0" defTabSz="292093" eaLnBrk="1" fontAlgn="auto" latinLnBrk="0" hangingPunct="1">
              <a:lnSpc>
                <a:spcPct val="100000"/>
              </a:lnSpc>
              <a:spcBef>
                <a:spcPts val="0"/>
              </a:spcBef>
              <a:spcAft>
                <a:spcPts val="0"/>
              </a:spcAft>
              <a:buClrTx/>
              <a:buSzTx/>
              <a:buFontTx/>
              <a:buNone/>
              <a:tabLst/>
              <a:defRPr/>
            </a:pPr>
            <a:r>
              <a:rPr kumimoji="0" lang="en-US" sz="2667" b="1" i="0" u="none" strike="noStrike" kern="0" cap="none" spc="0" normalizeH="0" baseline="0" noProof="0">
                <a:ln>
                  <a:noFill/>
                </a:ln>
                <a:solidFill>
                  <a:srgbClr val="06C7CC"/>
                </a:solidFill>
                <a:effectLst/>
                <a:uLnTx/>
                <a:uFillTx/>
                <a:cs typeface="Arial" panose="020B0604020202020204" pitchFamily="34" charset="0"/>
                <a:sym typeface="Arial" panose="020B0604020202020204" pitchFamily="34" charset="0"/>
              </a:rPr>
              <a:t>64</a:t>
            </a:r>
          </a:p>
        </p:txBody>
      </p:sp>
      <p:sp>
        <p:nvSpPr>
          <p:cNvPr id="55" name="Rectangle 54">
            <a:extLst>
              <a:ext uri="{FF2B5EF4-FFF2-40B4-BE49-F238E27FC236}">
                <a16:creationId xmlns:a16="http://schemas.microsoft.com/office/drawing/2014/main" id="{964E9832-AB37-14BA-4316-22909E024ED3}"/>
              </a:ext>
            </a:extLst>
          </p:cNvPr>
          <p:cNvSpPr/>
          <p:nvPr/>
        </p:nvSpPr>
        <p:spPr bwMode="white">
          <a:xfrm>
            <a:off x="8814595" y="2727954"/>
            <a:ext cx="1609335" cy="461665"/>
          </a:xfrm>
          <a:prstGeom prst="rect">
            <a:avLst/>
          </a:prstGeom>
        </p:spPr>
        <p:txBody>
          <a:bodyPr wrap="square" lIns="0" tIns="0" rIns="0" bIns="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accent3"/>
                </a:solidFill>
                <a:effectLst/>
                <a:uLnTx/>
                <a:uFillTx/>
                <a:cs typeface="Arial" panose="020B0604020202020204" pitchFamily="34" charset="0"/>
              </a:rPr>
              <a:t>FORTUNE</a:t>
            </a:r>
            <a:br>
              <a:rPr kumimoji="0" lang="en-US" sz="1000" b="1" i="0" u="none" strike="noStrike" kern="0" cap="none" spc="0" normalizeH="0" baseline="0" noProof="0">
                <a:ln>
                  <a:noFill/>
                </a:ln>
                <a:solidFill>
                  <a:srgbClr val="92BBE6"/>
                </a:solidFill>
                <a:effectLst/>
                <a:uLnTx/>
                <a:uFillTx/>
                <a:cs typeface="Arial" panose="020B0604020202020204" pitchFamily="34" charset="0"/>
              </a:rPr>
            </a:br>
            <a:r>
              <a:rPr lang="en-US" sz="1000" kern="0">
                <a:solidFill>
                  <a:srgbClr val="FFFFFF"/>
                </a:solidFill>
                <a:cs typeface="Arial" panose="020B0604020202020204" pitchFamily="34" charset="0"/>
              </a:rPr>
              <a:t>America’s Most Innovative Companies 2024</a:t>
            </a:r>
            <a:endParaRPr kumimoji="0" lang="en-US" sz="1000" b="0" i="0" u="none" strike="noStrike" kern="0" cap="none" spc="0" normalizeH="0" baseline="0" noProof="0">
              <a:ln>
                <a:noFill/>
              </a:ln>
              <a:solidFill>
                <a:srgbClr val="FFFFFF"/>
              </a:solidFill>
              <a:effectLst/>
              <a:uLnTx/>
              <a:uFillTx/>
              <a:cs typeface="Arial" panose="020B0604020202020204" pitchFamily="34" charset="0"/>
            </a:endParaRPr>
          </a:p>
        </p:txBody>
      </p:sp>
      <p:sp>
        <p:nvSpPr>
          <p:cNvPr id="59" name="Rectangle 58">
            <a:extLst>
              <a:ext uri="{FF2B5EF4-FFF2-40B4-BE49-F238E27FC236}">
                <a16:creationId xmlns:a16="http://schemas.microsoft.com/office/drawing/2014/main" id="{B7EE0763-FA94-777E-A618-915FBEF84E67}"/>
              </a:ext>
            </a:extLst>
          </p:cNvPr>
          <p:cNvSpPr/>
          <p:nvPr/>
        </p:nvSpPr>
        <p:spPr bwMode="white">
          <a:xfrm>
            <a:off x="8814595" y="3565922"/>
            <a:ext cx="1965165" cy="461665"/>
          </a:xfrm>
          <a:prstGeom prst="rect">
            <a:avLst/>
          </a:prstGeom>
        </p:spPr>
        <p:txBody>
          <a:bodyPr wrap="square" lIns="0" tIns="0" rIns="0" bIns="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000" b="1" kern="0">
                <a:solidFill>
                  <a:schemeClr val="accent3"/>
                </a:solidFill>
                <a:cs typeface="Arial" panose="020B0604020202020204" pitchFamily="34" charset="0"/>
              </a:rPr>
              <a:t>NEWSWEEK</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cs typeface="Arial" panose="020B0604020202020204" pitchFamily="34" charset="0"/>
              </a:rPr>
              <a:t>America’s Greatest</a:t>
            </a:r>
            <a:br>
              <a:rPr kumimoji="0" lang="en-US" sz="1000" b="0" i="0" u="none" strike="noStrike" kern="0" cap="none" spc="0" normalizeH="0" baseline="0" noProof="0">
                <a:ln>
                  <a:noFill/>
                </a:ln>
                <a:solidFill>
                  <a:srgbClr val="FFFFFF"/>
                </a:solidFill>
                <a:effectLst/>
                <a:uLnTx/>
                <a:uFillTx/>
                <a:cs typeface="Arial" panose="020B0604020202020204" pitchFamily="34" charset="0"/>
              </a:rPr>
            </a:br>
            <a:r>
              <a:rPr kumimoji="0" lang="en-US" sz="1000" b="0" i="0" u="none" strike="noStrike" kern="0" cap="none" spc="0" normalizeH="0" baseline="0" noProof="0">
                <a:ln>
                  <a:noFill/>
                </a:ln>
                <a:solidFill>
                  <a:srgbClr val="FFFFFF"/>
                </a:solidFill>
                <a:effectLst/>
                <a:uLnTx/>
                <a:uFillTx/>
                <a:cs typeface="Arial" panose="020B0604020202020204" pitchFamily="34" charset="0"/>
              </a:rPr>
              <a:t>Workplaces for Diversity 2024</a:t>
            </a:r>
          </a:p>
        </p:txBody>
      </p:sp>
      <p:sp>
        <p:nvSpPr>
          <p:cNvPr id="50" name="Rectangle 49">
            <a:extLst>
              <a:ext uri="{FF2B5EF4-FFF2-40B4-BE49-F238E27FC236}">
                <a16:creationId xmlns:a16="http://schemas.microsoft.com/office/drawing/2014/main" id="{40F37739-3552-C64E-1313-19FC5FA2AD0B}"/>
              </a:ext>
            </a:extLst>
          </p:cNvPr>
          <p:cNvSpPr/>
          <p:nvPr/>
        </p:nvSpPr>
        <p:spPr bwMode="white">
          <a:xfrm>
            <a:off x="7978433" y="4455121"/>
            <a:ext cx="785939" cy="410433"/>
          </a:xfrm>
          <a:prstGeom prst="rect">
            <a:avLst/>
          </a:prstGeom>
        </p:spPr>
        <p:txBody>
          <a:bodyPr wrap="square" lIns="0" tIns="0" rIns="0" bIns="0" anchor="ctr" anchorCtr="0">
            <a:spAutoFit/>
          </a:bodyPr>
          <a:lstStyle/>
          <a:p>
            <a:pPr marL="0" marR="0" lvl="0" indent="0" defTabSz="292093" eaLnBrk="1" fontAlgn="auto" latinLnBrk="0" hangingPunct="1">
              <a:lnSpc>
                <a:spcPct val="100000"/>
              </a:lnSpc>
              <a:spcBef>
                <a:spcPts val="0"/>
              </a:spcBef>
              <a:spcAft>
                <a:spcPts val="0"/>
              </a:spcAft>
              <a:buClrTx/>
              <a:buSzTx/>
              <a:buFontTx/>
              <a:buNone/>
              <a:tabLst/>
              <a:defRPr/>
            </a:pPr>
            <a:r>
              <a:rPr kumimoji="0" lang="en-US" sz="2667" b="1" i="0" u="none" strike="noStrike" kern="0" cap="none" spc="0" normalizeH="0" baseline="0" noProof="0">
                <a:ln>
                  <a:noFill/>
                </a:ln>
                <a:solidFill>
                  <a:srgbClr val="06C7CC"/>
                </a:solidFill>
                <a:effectLst/>
                <a:uLnTx/>
                <a:uFillTx/>
                <a:cs typeface="Arial" panose="020B0604020202020204" pitchFamily="34" charset="0"/>
                <a:sym typeface="Arial" panose="020B0604020202020204" pitchFamily="34" charset="0"/>
              </a:rPr>
              <a:t>589</a:t>
            </a:r>
          </a:p>
        </p:txBody>
      </p:sp>
      <p:sp>
        <p:nvSpPr>
          <p:cNvPr id="51" name="Rectangle 50">
            <a:extLst>
              <a:ext uri="{FF2B5EF4-FFF2-40B4-BE49-F238E27FC236}">
                <a16:creationId xmlns:a16="http://schemas.microsoft.com/office/drawing/2014/main" id="{5E587697-5620-C4E8-28F7-8FF3B55C2498}"/>
              </a:ext>
            </a:extLst>
          </p:cNvPr>
          <p:cNvSpPr/>
          <p:nvPr/>
        </p:nvSpPr>
        <p:spPr bwMode="white">
          <a:xfrm>
            <a:off x="8814595" y="4506449"/>
            <a:ext cx="1424097" cy="307777"/>
          </a:xfrm>
          <a:prstGeom prst="rect">
            <a:avLst/>
          </a:prstGeom>
        </p:spPr>
        <p:txBody>
          <a:bodyPr wrap="square" lIns="0" tIns="0" rIns="0" bIns="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000" b="1" kern="0">
                <a:solidFill>
                  <a:schemeClr val="accent3"/>
                </a:solidFill>
                <a:cs typeface="Arial" panose="020B0604020202020204" pitchFamily="34" charset="0"/>
              </a:rPr>
              <a:t>FORBES Global 2000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cs typeface="Arial" panose="020B0604020202020204" pitchFamily="34" charset="0"/>
              </a:rPr>
              <a:t>2023</a:t>
            </a:r>
          </a:p>
        </p:txBody>
      </p:sp>
      <p:sp>
        <p:nvSpPr>
          <p:cNvPr id="56" name="Rectangle 55">
            <a:extLst>
              <a:ext uri="{FF2B5EF4-FFF2-40B4-BE49-F238E27FC236}">
                <a16:creationId xmlns:a16="http://schemas.microsoft.com/office/drawing/2014/main" id="{C91B5E67-82B9-E0C5-F6B9-A0112B99947A}"/>
              </a:ext>
            </a:extLst>
          </p:cNvPr>
          <p:cNvSpPr/>
          <p:nvPr/>
        </p:nvSpPr>
        <p:spPr bwMode="white">
          <a:xfrm>
            <a:off x="7978433" y="5344316"/>
            <a:ext cx="859464" cy="410433"/>
          </a:xfrm>
          <a:prstGeom prst="rect">
            <a:avLst/>
          </a:prstGeom>
        </p:spPr>
        <p:txBody>
          <a:bodyPr wrap="square" lIns="0" tIns="0" rIns="0" bIns="0" anchor="ctr" anchorCtr="0">
            <a:spAutoFit/>
          </a:bodyPr>
          <a:lstStyle/>
          <a:p>
            <a:pPr marL="0" marR="0" lvl="0" indent="0" defTabSz="292093" eaLnBrk="1" fontAlgn="auto" latinLnBrk="0" hangingPunct="1">
              <a:lnSpc>
                <a:spcPct val="100000"/>
              </a:lnSpc>
              <a:spcBef>
                <a:spcPts val="0"/>
              </a:spcBef>
              <a:spcAft>
                <a:spcPts val="0"/>
              </a:spcAft>
              <a:buClrTx/>
              <a:buSzTx/>
              <a:buFontTx/>
              <a:buNone/>
              <a:tabLst/>
              <a:defRPr/>
            </a:pPr>
            <a:r>
              <a:rPr kumimoji="0" lang="en-US" sz="2667" b="1" i="0" u="none" strike="noStrike" kern="0" cap="none" spc="0" normalizeH="0" baseline="0" noProof="0">
                <a:ln>
                  <a:noFill/>
                </a:ln>
                <a:solidFill>
                  <a:srgbClr val="06C7CC"/>
                </a:solidFill>
                <a:effectLst/>
                <a:uLnTx/>
                <a:uFillTx/>
                <a:cs typeface="Arial" panose="020B0604020202020204" pitchFamily="34" charset="0"/>
                <a:sym typeface="Arial" panose="020B0604020202020204" pitchFamily="34" charset="0"/>
              </a:rPr>
              <a:t>601</a:t>
            </a:r>
          </a:p>
        </p:txBody>
      </p:sp>
      <p:sp>
        <p:nvSpPr>
          <p:cNvPr id="57" name="Rectangle 56">
            <a:extLst>
              <a:ext uri="{FF2B5EF4-FFF2-40B4-BE49-F238E27FC236}">
                <a16:creationId xmlns:a16="http://schemas.microsoft.com/office/drawing/2014/main" id="{00ABEC95-39C1-17CE-CCB5-6452E5A94AF0}"/>
              </a:ext>
            </a:extLst>
          </p:cNvPr>
          <p:cNvSpPr/>
          <p:nvPr/>
        </p:nvSpPr>
        <p:spPr bwMode="white">
          <a:xfrm>
            <a:off x="8814595" y="5395645"/>
            <a:ext cx="1752370" cy="307777"/>
          </a:xfrm>
          <a:prstGeom prst="rect">
            <a:avLst/>
          </a:prstGeom>
        </p:spPr>
        <p:txBody>
          <a:bodyPr wrap="square" lIns="0" tIns="0" rIns="0" bIns="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000" b="1" kern="0">
                <a:solidFill>
                  <a:schemeClr val="accent3"/>
                </a:solidFill>
                <a:cs typeface="Arial" panose="020B0604020202020204" pitchFamily="34" charset="0"/>
              </a:rPr>
              <a:t>FORBES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cs typeface="Arial" panose="020B0604020202020204" pitchFamily="34" charset="0"/>
              </a:rPr>
              <a:t>World's Best Employers 2023</a:t>
            </a:r>
          </a:p>
        </p:txBody>
      </p:sp>
      <p:cxnSp>
        <p:nvCxnSpPr>
          <p:cNvPr id="39" name="Straight Connector 38">
            <a:extLst>
              <a:ext uri="{FF2B5EF4-FFF2-40B4-BE49-F238E27FC236}">
                <a16:creationId xmlns:a16="http://schemas.microsoft.com/office/drawing/2014/main" id="{15E1349F-0607-8E12-1CEE-5EA6E81D4B70}"/>
              </a:ext>
              <a:ext uri="{C183D7F6-B498-43B3-948B-1728B52AA6E4}">
                <adec:decorative xmlns:adec="http://schemas.microsoft.com/office/drawing/2017/decorative" val="1"/>
              </a:ext>
            </a:extLst>
          </p:cNvPr>
          <p:cNvCxnSpPr>
            <a:cxnSpLocks/>
          </p:cNvCxnSpPr>
          <p:nvPr/>
        </p:nvCxnSpPr>
        <p:spPr bwMode="white">
          <a:xfrm flipH="1">
            <a:off x="7983642" y="1701835"/>
            <a:ext cx="2659919" cy="0"/>
          </a:xfrm>
          <a:prstGeom prst="line">
            <a:avLst/>
          </a:prstGeom>
          <a:noFill/>
          <a:ln w="31750" cap="flat" cmpd="sng" algn="ctr">
            <a:gradFill flip="none" rotWithShape="1">
              <a:gsLst>
                <a:gs pos="0">
                  <a:srgbClr val="000048"/>
                </a:gs>
                <a:gs pos="40000">
                  <a:srgbClr val="2F78C4"/>
                </a:gs>
                <a:gs pos="100000">
                  <a:srgbClr val="06C7CC"/>
                </a:gs>
              </a:gsLst>
              <a:lin ang="10800000" scaled="1"/>
              <a:tileRect/>
            </a:gradFill>
            <a:prstDash val="solid"/>
            <a:miter lim="800000"/>
          </a:ln>
          <a:effectLst/>
        </p:spPr>
      </p:cxnSp>
      <p:cxnSp>
        <p:nvCxnSpPr>
          <p:cNvPr id="40" name="Straight Connector 39">
            <a:extLst>
              <a:ext uri="{FF2B5EF4-FFF2-40B4-BE49-F238E27FC236}">
                <a16:creationId xmlns:a16="http://schemas.microsoft.com/office/drawing/2014/main" id="{64577F99-E73B-1F36-A0AB-38A928175EF7}"/>
              </a:ext>
              <a:ext uri="{C183D7F6-B498-43B3-948B-1728B52AA6E4}">
                <adec:decorative xmlns:adec="http://schemas.microsoft.com/office/drawing/2017/decorative" val="1"/>
              </a:ext>
            </a:extLst>
          </p:cNvPr>
          <p:cNvCxnSpPr>
            <a:cxnSpLocks/>
          </p:cNvCxnSpPr>
          <p:nvPr/>
        </p:nvCxnSpPr>
        <p:spPr bwMode="white">
          <a:xfrm flipH="1">
            <a:off x="7983642" y="2539803"/>
            <a:ext cx="2659919" cy="0"/>
          </a:xfrm>
          <a:prstGeom prst="line">
            <a:avLst/>
          </a:prstGeom>
          <a:noFill/>
          <a:ln w="31750" cap="flat" cmpd="sng" algn="ctr">
            <a:gradFill flip="none" rotWithShape="1">
              <a:gsLst>
                <a:gs pos="0">
                  <a:srgbClr val="000048"/>
                </a:gs>
                <a:gs pos="40000">
                  <a:srgbClr val="2F78C4"/>
                </a:gs>
                <a:gs pos="100000">
                  <a:srgbClr val="06C7CC"/>
                </a:gs>
              </a:gsLst>
              <a:lin ang="10800000" scaled="1"/>
              <a:tileRect/>
            </a:gradFill>
            <a:prstDash val="solid"/>
            <a:miter lim="800000"/>
          </a:ln>
          <a:effectLst/>
        </p:spPr>
      </p:cxnSp>
      <p:cxnSp>
        <p:nvCxnSpPr>
          <p:cNvPr id="41" name="Straight Connector 40">
            <a:extLst>
              <a:ext uri="{FF2B5EF4-FFF2-40B4-BE49-F238E27FC236}">
                <a16:creationId xmlns:a16="http://schemas.microsoft.com/office/drawing/2014/main" id="{4CAA4B75-9259-4A9A-ED83-39586A2E8C9E}"/>
              </a:ext>
              <a:ext uri="{C183D7F6-B498-43B3-948B-1728B52AA6E4}">
                <adec:decorative xmlns:adec="http://schemas.microsoft.com/office/drawing/2017/decorative" val="1"/>
              </a:ext>
            </a:extLst>
          </p:cNvPr>
          <p:cNvCxnSpPr>
            <a:cxnSpLocks/>
          </p:cNvCxnSpPr>
          <p:nvPr/>
        </p:nvCxnSpPr>
        <p:spPr bwMode="white">
          <a:xfrm flipH="1">
            <a:off x="7983642" y="3377771"/>
            <a:ext cx="2659919" cy="0"/>
          </a:xfrm>
          <a:prstGeom prst="line">
            <a:avLst/>
          </a:prstGeom>
          <a:noFill/>
          <a:ln w="31750" cap="flat" cmpd="sng" algn="ctr">
            <a:gradFill flip="none" rotWithShape="1">
              <a:gsLst>
                <a:gs pos="0">
                  <a:srgbClr val="000048"/>
                </a:gs>
                <a:gs pos="40000">
                  <a:srgbClr val="2F78C4"/>
                </a:gs>
                <a:gs pos="100000">
                  <a:srgbClr val="06C7CC"/>
                </a:gs>
              </a:gsLst>
              <a:lin ang="10800000" scaled="1"/>
              <a:tileRect/>
            </a:gradFill>
            <a:prstDash val="solid"/>
            <a:miter lim="800000"/>
          </a:ln>
          <a:effectLst/>
        </p:spPr>
      </p:cxnSp>
      <p:cxnSp>
        <p:nvCxnSpPr>
          <p:cNvPr id="42" name="Straight Connector 41">
            <a:extLst>
              <a:ext uri="{FF2B5EF4-FFF2-40B4-BE49-F238E27FC236}">
                <a16:creationId xmlns:a16="http://schemas.microsoft.com/office/drawing/2014/main" id="{F48B1D44-F3FA-BAF7-5D47-1599930676A4}"/>
              </a:ext>
              <a:ext uri="{C183D7F6-B498-43B3-948B-1728B52AA6E4}">
                <adec:decorative xmlns:adec="http://schemas.microsoft.com/office/drawing/2017/decorative" val="1"/>
              </a:ext>
            </a:extLst>
          </p:cNvPr>
          <p:cNvCxnSpPr>
            <a:cxnSpLocks/>
          </p:cNvCxnSpPr>
          <p:nvPr/>
        </p:nvCxnSpPr>
        <p:spPr bwMode="white">
          <a:xfrm flipH="1">
            <a:off x="7983642" y="4215739"/>
            <a:ext cx="2659919" cy="0"/>
          </a:xfrm>
          <a:prstGeom prst="line">
            <a:avLst/>
          </a:prstGeom>
          <a:noFill/>
          <a:ln w="31750" cap="flat" cmpd="sng" algn="ctr">
            <a:gradFill flip="none" rotWithShape="1">
              <a:gsLst>
                <a:gs pos="0">
                  <a:srgbClr val="000048"/>
                </a:gs>
                <a:gs pos="40000">
                  <a:srgbClr val="2F78C4"/>
                </a:gs>
                <a:gs pos="100000">
                  <a:srgbClr val="06C7CC"/>
                </a:gs>
              </a:gsLst>
              <a:lin ang="10800000" scaled="1"/>
              <a:tileRect/>
            </a:gradFill>
            <a:prstDash val="solid"/>
            <a:miter lim="800000"/>
          </a:ln>
          <a:effectLst/>
        </p:spPr>
      </p:cxnSp>
      <p:cxnSp>
        <p:nvCxnSpPr>
          <p:cNvPr id="43" name="Straight Connector 42">
            <a:extLst>
              <a:ext uri="{FF2B5EF4-FFF2-40B4-BE49-F238E27FC236}">
                <a16:creationId xmlns:a16="http://schemas.microsoft.com/office/drawing/2014/main" id="{B8BEB045-C870-10E2-8084-672F0212D073}"/>
              </a:ext>
              <a:ext uri="{C183D7F6-B498-43B3-948B-1728B52AA6E4}">
                <adec:decorative xmlns:adec="http://schemas.microsoft.com/office/drawing/2017/decorative" val="1"/>
              </a:ext>
            </a:extLst>
          </p:cNvPr>
          <p:cNvCxnSpPr>
            <a:cxnSpLocks/>
          </p:cNvCxnSpPr>
          <p:nvPr/>
        </p:nvCxnSpPr>
        <p:spPr bwMode="white">
          <a:xfrm flipH="1">
            <a:off x="7983642" y="5104938"/>
            <a:ext cx="2659919" cy="0"/>
          </a:xfrm>
          <a:prstGeom prst="line">
            <a:avLst/>
          </a:prstGeom>
          <a:noFill/>
          <a:ln w="31750" cap="flat" cmpd="sng" algn="ctr">
            <a:gradFill flip="none" rotWithShape="1">
              <a:gsLst>
                <a:gs pos="0">
                  <a:srgbClr val="000048"/>
                </a:gs>
                <a:gs pos="40000">
                  <a:srgbClr val="2F78C4"/>
                </a:gs>
                <a:gs pos="100000">
                  <a:srgbClr val="06C7CC"/>
                </a:gs>
              </a:gsLst>
              <a:lin ang="10800000" scaled="1"/>
              <a:tileRect/>
            </a:gradFill>
            <a:prstDash val="solid"/>
            <a:miter lim="800000"/>
          </a:ln>
          <a:effectLst/>
        </p:spPr>
      </p:cxnSp>
      <p:sp>
        <p:nvSpPr>
          <p:cNvPr id="5" name="Slide Number Placeholder 4">
            <a:extLst>
              <a:ext uri="{FF2B5EF4-FFF2-40B4-BE49-F238E27FC236}">
                <a16:creationId xmlns:a16="http://schemas.microsoft.com/office/drawing/2014/main" id="{ED8E4151-166F-C042-C654-786370F5274A}"/>
              </a:ext>
            </a:extLst>
          </p:cNvPr>
          <p:cNvSpPr>
            <a:spLocks noGrp="1"/>
          </p:cNvSpPr>
          <p:nvPr>
            <p:ph type="sldNum" sz="quarter" idx="12"/>
          </p:nvPr>
        </p:nvSpPr>
        <p:spPr/>
        <p:txBody>
          <a:bodyPr/>
          <a:lstStyle/>
          <a:p>
            <a:fld id="{38826FC0-333C-E549-9FA3-0EE43DF298A3}" type="slidenum">
              <a:rPr lang="en-US" smtClean="0"/>
              <a:pPr/>
              <a:t>16</a:t>
            </a:fld>
            <a:endParaRPr lang="en-US"/>
          </a:p>
        </p:txBody>
      </p:sp>
      <p:sp>
        <p:nvSpPr>
          <p:cNvPr id="4" name="Footer Placeholder 3">
            <a:extLst>
              <a:ext uri="{FF2B5EF4-FFF2-40B4-BE49-F238E27FC236}">
                <a16:creationId xmlns:a16="http://schemas.microsoft.com/office/drawing/2014/main" id="{D057AB92-01B0-E483-2D28-67DD1E4442E3}"/>
              </a:ext>
            </a:extLst>
          </p:cNvPr>
          <p:cNvSpPr>
            <a:spLocks noGrp="1"/>
          </p:cNvSpPr>
          <p:nvPr>
            <p:ph type="ftr" sz="quarter" idx="11"/>
          </p:nvPr>
        </p:nvSpPr>
        <p:spPr/>
        <p:txBody>
          <a:bodyPr/>
          <a:lstStyle/>
          <a:p>
            <a:r>
              <a:rPr lang="en-US"/>
              <a:t>© 2025–2027 Cognizant | Private</a:t>
            </a:r>
          </a:p>
        </p:txBody>
      </p:sp>
      <p:grpSp>
        <p:nvGrpSpPr>
          <p:cNvPr id="13" name="Group 12" descr="Group of five star shapes">
            <a:extLst>
              <a:ext uri="{FF2B5EF4-FFF2-40B4-BE49-F238E27FC236}">
                <a16:creationId xmlns:a16="http://schemas.microsoft.com/office/drawing/2014/main" id="{FBDC12A0-71A7-B7AB-338D-62EC3B952116}"/>
              </a:ext>
            </a:extLst>
          </p:cNvPr>
          <p:cNvGrpSpPr/>
          <p:nvPr/>
        </p:nvGrpSpPr>
        <p:grpSpPr bwMode="white">
          <a:xfrm>
            <a:off x="7982270" y="3638486"/>
            <a:ext cx="450746" cy="290639"/>
            <a:chOff x="7897863" y="3531732"/>
            <a:chExt cx="450746" cy="290639"/>
          </a:xfrm>
          <a:solidFill>
            <a:srgbClr val="06C7CC"/>
          </a:solidFill>
        </p:grpSpPr>
        <p:sp>
          <p:nvSpPr>
            <p:cNvPr id="2" name="5-Point Star 1">
              <a:extLst>
                <a:ext uri="{FF2B5EF4-FFF2-40B4-BE49-F238E27FC236}">
                  <a16:creationId xmlns:a16="http://schemas.microsoft.com/office/drawing/2014/main" id="{7676A6EC-AA46-AD88-39A5-BB007E0D0EA2}"/>
                </a:ext>
              </a:extLst>
            </p:cNvPr>
            <p:cNvSpPr>
              <a:spLocks noChangeAspect="1"/>
            </p:cNvSpPr>
            <p:nvPr/>
          </p:nvSpPr>
          <p:spPr bwMode="white">
            <a:xfrm>
              <a:off x="7897863" y="3531732"/>
              <a:ext cx="137160" cy="137160"/>
            </a:xfrm>
            <a:prstGeom prst="star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5-Point Star 2">
              <a:extLst>
                <a:ext uri="{FF2B5EF4-FFF2-40B4-BE49-F238E27FC236}">
                  <a16:creationId xmlns:a16="http://schemas.microsoft.com/office/drawing/2014/main" id="{7DEAAF64-B184-AFC2-469A-D8BB0EF35E41}"/>
                </a:ext>
              </a:extLst>
            </p:cNvPr>
            <p:cNvSpPr>
              <a:spLocks noChangeAspect="1"/>
            </p:cNvSpPr>
            <p:nvPr/>
          </p:nvSpPr>
          <p:spPr bwMode="white">
            <a:xfrm>
              <a:off x="8054655" y="3531732"/>
              <a:ext cx="137160" cy="137160"/>
            </a:xfrm>
            <a:prstGeom prst="star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a:extLst>
                <a:ext uri="{FF2B5EF4-FFF2-40B4-BE49-F238E27FC236}">
                  <a16:creationId xmlns:a16="http://schemas.microsoft.com/office/drawing/2014/main" id="{39BDA455-FF70-A6B1-8F50-020CB3251685}"/>
                </a:ext>
              </a:extLst>
            </p:cNvPr>
            <p:cNvSpPr>
              <a:spLocks noChangeAspect="1"/>
            </p:cNvSpPr>
            <p:nvPr/>
          </p:nvSpPr>
          <p:spPr bwMode="white">
            <a:xfrm>
              <a:off x="8211449" y="3531732"/>
              <a:ext cx="137160" cy="137160"/>
            </a:xfrm>
            <a:prstGeom prst="star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a:extLst>
                <a:ext uri="{FF2B5EF4-FFF2-40B4-BE49-F238E27FC236}">
                  <a16:creationId xmlns:a16="http://schemas.microsoft.com/office/drawing/2014/main" id="{6E26BD80-DEF5-09F2-FC62-0B8E0EA7BCEC}"/>
                </a:ext>
              </a:extLst>
            </p:cNvPr>
            <p:cNvSpPr>
              <a:spLocks noChangeAspect="1"/>
            </p:cNvSpPr>
            <p:nvPr/>
          </p:nvSpPr>
          <p:spPr bwMode="white">
            <a:xfrm>
              <a:off x="7976259" y="3685211"/>
              <a:ext cx="137160" cy="137160"/>
            </a:xfrm>
            <a:prstGeom prst="star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a:extLst>
                <a:ext uri="{FF2B5EF4-FFF2-40B4-BE49-F238E27FC236}">
                  <a16:creationId xmlns:a16="http://schemas.microsoft.com/office/drawing/2014/main" id="{E5F0BACD-ED70-BEAC-4501-8A43D309FA58}"/>
                </a:ext>
              </a:extLst>
            </p:cNvPr>
            <p:cNvSpPr>
              <a:spLocks noChangeAspect="1"/>
            </p:cNvSpPr>
            <p:nvPr/>
          </p:nvSpPr>
          <p:spPr bwMode="white">
            <a:xfrm>
              <a:off x="8133051" y="3685211"/>
              <a:ext cx="137160" cy="137160"/>
            </a:xfrm>
            <a:prstGeom prst="star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3737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70CD7F-4CA2-3B00-BEA1-2455617375B1}"/>
              </a:ext>
            </a:extLst>
          </p:cNvPr>
          <p:cNvSpPr>
            <a:spLocks noGrp="1"/>
          </p:cNvSpPr>
          <p:nvPr>
            <p:ph type="title"/>
          </p:nvPr>
        </p:nvSpPr>
        <p:spPr/>
        <p:txBody>
          <a:bodyPr/>
          <a:lstStyle/>
          <a:p>
            <a:r>
              <a:rPr lang="en-US"/>
              <a:t>Mission statement</a:t>
            </a:r>
          </a:p>
        </p:txBody>
      </p:sp>
      <p:grpSp>
        <p:nvGrpSpPr>
          <p:cNvPr id="49" name="Group 48" descr="Graphic of the earth">
            <a:extLst>
              <a:ext uri="{FF2B5EF4-FFF2-40B4-BE49-F238E27FC236}">
                <a16:creationId xmlns:a16="http://schemas.microsoft.com/office/drawing/2014/main" id="{4875582C-ECBB-DEE9-5ECB-3027D800B161}"/>
              </a:ext>
            </a:extLst>
          </p:cNvPr>
          <p:cNvGrpSpPr>
            <a:grpSpLocks noChangeAspect="1"/>
          </p:cNvGrpSpPr>
          <p:nvPr/>
        </p:nvGrpSpPr>
        <p:grpSpPr bwMode="auto">
          <a:xfrm>
            <a:off x="924230" y="801377"/>
            <a:ext cx="2112808" cy="2112748"/>
            <a:chOff x="1750" y="489"/>
            <a:chExt cx="2261" cy="2261"/>
          </a:xfrm>
          <a:solidFill>
            <a:sysClr val="window" lastClr="FFFFFF"/>
          </a:solidFill>
        </p:grpSpPr>
        <p:sp>
          <p:nvSpPr>
            <p:cNvPr id="50" name="Oval 5">
              <a:extLst>
                <a:ext uri="{FF2B5EF4-FFF2-40B4-BE49-F238E27FC236}">
                  <a16:creationId xmlns:a16="http://schemas.microsoft.com/office/drawing/2014/main" id="{AD1EA30E-C511-1CED-3DAA-B6C8F3F8C932}"/>
                </a:ext>
              </a:extLst>
            </p:cNvPr>
            <p:cNvSpPr>
              <a:spLocks noChangeArrowheads="1"/>
            </p:cNvSpPr>
            <p:nvPr/>
          </p:nvSpPr>
          <p:spPr bwMode="auto">
            <a:xfrm>
              <a:off x="1750" y="489"/>
              <a:ext cx="2261" cy="2261"/>
            </a:xfrm>
            <a:prstGeom prst="ellipse">
              <a:avLst/>
            </a:prstGeom>
            <a:gradFill>
              <a:gsLst>
                <a:gs pos="0">
                  <a:srgbClr val="000048"/>
                </a:gs>
                <a:gs pos="40000">
                  <a:srgbClr val="2F78C4"/>
                </a:gs>
                <a:gs pos="100000">
                  <a:srgbClr val="06C7CC"/>
                </a:gs>
              </a:gsLst>
              <a:lin ang="10800000" scaled="1"/>
            </a:gradFill>
            <a:ln w="34925">
              <a:solidFill>
                <a:srgbClr val="000048"/>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a:ln>
                  <a:noFill/>
                </a:ln>
                <a:solidFill>
                  <a:srgbClr val="57565A"/>
                </a:solidFill>
                <a:effectLst/>
                <a:uLnTx/>
                <a:uFillTx/>
              </a:endParaRPr>
            </a:p>
          </p:txBody>
        </p:sp>
        <p:sp>
          <p:nvSpPr>
            <p:cNvPr id="51" name="Freeform 6">
              <a:extLst>
                <a:ext uri="{FF2B5EF4-FFF2-40B4-BE49-F238E27FC236}">
                  <a16:creationId xmlns:a16="http://schemas.microsoft.com/office/drawing/2014/main" id="{6A266F2E-8FF6-2CA4-F797-5F15D969591A}"/>
                </a:ext>
              </a:extLst>
            </p:cNvPr>
            <p:cNvSpPr>
              <a:spLocks/>
            </p:cNvSpPr>
            <p:nvPr/>
          </p:nvSpPr>
          <p:spPr bwMode="auto">
            <a:xfrm>
              <a:off x="2312" y="2579"/>
              <a:ext cx="7"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a:ln>
                  <a:noFill/>
                </a:ln>
                <a:solidFill>
                  <a:srgbClr val="57565A"/>
                </a:solidFill>
                <a:effectLst/>
                <a:uLnTx/>
                <a:uFillTx/>
              </a:endParaRPr>
            </a:p>
          </p:txBody>
        </p:sp>
        <p:sp>
          <p:nvSpPr>
            <p:cNvPr id="52" name="Freeform 7">
              <a:extLst>
                <a:ext uri="{FF2B5EF4-FFF2-40B4-BE49-F238E27FC236}">
                  <a16:creationId xmlns:a16="http://schemas.microsoft.com/office/drawing/2014/main" id="{E3E3BE0A-E3FF-3E5A-EF93-B3ABA37EEB2A}"/>
                </a:ext>
              </a:extLst>
            </p:cNvPr>
            <p:cNvSpPr>
              <a:spLocks/>
            </p:cNvSpPr>
            <p:nvPr/>
          </p:nvSpPr>
          <p:spPr bwMode="auto">
            <a:xfrm>
              <a:off x="3605" y="796"/>
              <a:ext cx="64" cy="35"/>
            </a:xfrm>
            <a:custGeom>
              <a:avLst/>
              <a:gdLst>
                <a:gd name="T0" fmla="*/ 1 w 9"/>
                <a:gd name="T1" fmla="*/ 1 h 5"/>
                <a:gd name="T2" fmla="*/ 2 w 9"/>
                <a:gd name="T3" fmla="*/ 4 h 5"/>
                <a:gd name="T4" fmla="*/ 5 w 9"/>
                <a:gd name="T5" fmla="*/ 4 h 5"/>
                <a:gd name="T6" fmla="*/ 7 w 9"/>
                <a:gd name="T7" fmla="*/ 4 h 5"/>
                <a:gd name="T8" fmla="*/ 9 w 9"/>
                <a:gd name="T9" fmla="*/ 5 h 5"/>
                <a:gd name="T10" fmla="*/ 5 w 9"/>
                <a:gd name="T11" fmla="*/ 1 h 5"/>
                <a:gd name="T12" fmla="*/ 2 w 9"/>
                <a:gd name="T13" fmla="*/ 0 h 5"/>
                <a:gd name="T14" fmla="*/ 1 w 9"/>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1" y="1"/>
                  </a:moveTo>
                  <a:cubicBezTo>
                    <a:pt x="2" y="2"/>
                    <a:pt x="2" y="2"/>
                    <a:pt x="2" y="4"/>
                  </a:cubicBezTo>
                  <a:cubicBezTo>
                    <a:pt x="3" y="5"/>
                    <a:pt x="4" y="4"/>
                    <a:pt x="5" y="4"/>
                  </a:cubicBezTo>
                  <a:cubicBezTo>
                    <a:pt x="5" y="3"/>
                    <a:pt x="5" y="3"/>
                    <a:pt x="7" y="4"/>
                  </a:cubicBezTo>
                  <a:cubicBezTo>
                    <a:pt x="8" y="5"/>
                    <a:pt x="8" y="5"/>
                    <a:pt x="9" y="5"/>
                  </a:cubicBezTo>
                  <a:cubicBezTo>
                    <a:pt x="7" y="4"/>
                    <a:pt x="6" y="2"/>
                    <a:pt x="5" y="1"/>
                  </a:cubicBezTo>
                  <a:cubicBezTo>
                    <a:pt x="4" y="1"/>
                    <a:pt x="3" y="1"/>
                    <a:pt x="2" y="0"/>
                  </a:cubicBezTo>
                  <a:cubicBezTo>
                    <a:pt x="1" y="0"/>
                    <a:pt x="0" y="0"/>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a:ln>
                  <a:noFill/>
                </a:ln>
                <a:solidFill>
                  <a:srgbClr val="57565A"/>
                </a:solidFill>
                <a:effectLst/>
                <a:uLnTx/>
                <a:uFillTx/>
              </a:endParaRPr>
            </a:p>
          </p:txBody>
        </p:sp>
        <p:sp>
          <p:nvSpPr>
            <p:cNvPr id="53" name="Freeform 8">
              <a:extLst>
                <a:ext uri="{FF2B5EF4-FFF2-40B4-BE49-F238E27FC236}">
                  <a16:creationId xmlns:a16="http://schemas.microsoft.com/office/drawing/2014/main" id="{0A389314-46A7-55A2-EFD7-2B209EE1581E}"/>
                </a:ext>
              </a:extLst>
            </p:cNvPr>
            <p:cNvSpPr>
              <a:spLocks/>
            </p:cNvSpPr>
            <p:nvPr/>
          </p:nvSpPr>
          <p:spPr bwMode="auto">
            <a:xfrm>
              <a:off x="3569" y="846"/>
              <a:ext cx="36" cy="42"/>
            </a:xfrm>
            <a:custGeom>
              <a:avLst/>
              <a:gdLst>
                <a:gd name="T0" fmla="*/ 5 w 5"/>
                <a:gd name="T1" fmla="*/ 5 h 6"/>
                <a:gd name="T2" fmla="*/ 0 w 5"/>
                <a:gd name="T3" fmla="*/ 3 h 6"/>
                <a:gd name="T4" fmla="*/ 5 w 5"/>
                <a:gd name="T5" fmla="*/ 5 h 6"/>
              </a:gdLst>
              <a:ahLst/>
              <a:cxnLst>
                <a:cxn ang="0">
                  <a:pos x="T0" y="T1"/>
                </a:cxn>
                <a:cxn ang="0">
                  <a:pos x="T2" y="T3"/>
                </a:cxn>
                <a:cxn ang="0">
                  <a:pos x="T4" y="T5"/>
                </a:cxn>
              </a:cxnLst>
              <a:rect l="0" t="0" r="r" b="b"/>
              <a:pathLst>
                <a:path w="5" h="6">
                  <a:moveTo>
                    <a:pt x="5" y="5"/>
                  </a:moveTo>
                  <a:cubicBezTo>
                    <a:pt x="5" y="4"/>
                    <a:pt x="1" y="0"/>
                    <a:pt x="0" y="3"/>
                  </a:cubicBezTo>
                  <a:cubicBezTo>
                    <a:pt x="0" y="4"/>
                    <a:pt x="4" y="6"/>
                    <a:pt x="5"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a:ln>
                  <a:noFill/>
                </a:ln>
                <a:solidFill>
                  <a:srgbClr val="57565A"/>
                </a:solidFill>
                <a:effectLst/>
                <a:uLnTx/>
                <a:uFillTx/>
              </a:endParaRPr>
            </a:p>
          </p:txBody>
        </p:sp>
        <p:sp>
          <p:nvSpPr>
            <p:cNvPr id="54" name="Freeform 9">
              <a:extLst>
                <a:ext uri="{FF2B5EF4-FFF2-40B4-BE49-F238E27FC236}">
                  <a16:creationId xmlns:a16="http://schemas.microsoft.com/office/drawing/2014/main" id="{1909B8A0-75F0-9896-0D9C-18F865875AB1}"/>
                </a:ext>
              </a:extLst>
            </p:cNvPr>
            <p:cNvSpPr>
              <a:spLocks/>
            </p:cNvSpPr>
            <p:nvPr/>
          </p:nvSpPr>
          <p:spPr bwMode="auto">
            <a:xfrm>
              <a:off x="1786" y="1393"/>
              <a:ext cx="42" cy="85"/>
            </a:xfrm>
            <a:custGeom>
              <a:avLst/>
              <a:gdLst>
                <a:gd name="T0" fmla="*/ 2 w 6"/>
                <a:gd name="T1" fmla="*/ 9 h 12"/>
                <a:gd name="T2" fmla="*/ 5 w 6"/>
                <a:gd name="T3" fmla="*/ 11 h 12"/>
                <a:gd name="T4" fmla="*/ 3 w 6"/>
                <a:gd name="T5" fmla="*/ 6 h 12"/>
                <a:gd name="T6" fmla="*/ 1 w 6"/>
                <a:gd name="T7" fmla="*/ 1 h 12"/>
                <a:gd name="T8" fmla="*/ 1 w 6"/>
                <a:gd name="T9" fmla="*/ 0 h 12"/>
                <a:gd name="T10" fmla="*/ 0 w 6"/>
                <a:gd name="T11" fmla="*/ 4 h 12"/>
                <a:gd name="T12" fmla="*/ 1 w 6"/>
                <a:gd name="T13" fmla="*/ 7 h 12"/>
                <a:gd name="T14" fmla="*/ 2 w 6"/>
                <a:gd name="T15" fmla="*/ 9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2" y="9"/>
                  </a:moveTo>
                  <a:cubicBezTo>
                    <a:pt x="3" y="9"/>
                    <a:pt x="4" y="12"/>
                    <a:pt x="5" y="11"/>
                  </a:cubicBezTo>
                  <a:cubicBezTo>
                    <a:pt x="6" y="9"/>
                    <a:pt x="3" y="7"/>
                    <a:pt x="3" y="6"/>
                  </a:cubicBezTo>
                  <a:cubicBezTo>
                    <a:pt x="2" y="5"/>
                    <a:pt x="3" y="3"/>
                    <a:pt x="1" y="1"/>
                  </a:cubicBezTo>
                  <a:cubicBezTo>
                    <a:pt x="1" y="1"/>
                    <a:pt x="1" y="0"/>
                    <a:pt x="1" y="0"/>
                  </a:cubicBezTo>
                  <a:cubicBezTo>
                    <a:pt x="0" y="2"/>
                    <a:pt x="0" y="3"/>
                    <a:pt x="0" y="4"/>
                  </a:cubicBezTo>
                  <a:cubicBezTo>
                    <a:pt x="1" y="5"/>
                    <a:pt x="1" y="6"/>
                    <a:pt x="1" y="7"/>
                  </a:cubicBezTo>
                  <a:cubicBezTo>
                    <a:pt x="1" y="8"/>
                    <a:pt x="2" y="8"/>
                    <a:pt x="2"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a:ln>
                  <a:noFill/>
                </a:ln>
                <a:solidFill>
                  <a:srgbClr val="57565A"/>
                </a:solidFill>
                <a:effectLst/>
                <a:uLnTx/>
                <a:uFillTx/>
              </a:endParaRPr>
            </a:p>
          </p:txBody>
        </p:sp>
        <p:sp>
          <p:nvSpPr>
            <p:cNvPr id="55" name="Freeform 10">
              <a:extLst>
                <a:ext uri="{FF2B5EF4-FFF2-40B4-BE49-F238E27FC236}">
                  <a16:creationId xmlns:a16="http://schemas.microsoft.com/office/drawing/2014/main" id="{32A07ED2-5468-55D7-157E-EA80C97FD785}"/>
                </a:ext>
              </a:extLst>
            </p:cNvPr>
            <p:cNvSpPr>
              <a:spLocks/>
            </p:cNvSpPr>
            <p:nvPr/>
          </p:nvSpPr>
          <p:spPr bwMode="auto">
            <a:xfrm>
              <a:off x="2141" y="760"/>
              <a:ext cx="43" cy="29"/>
            </a:xfrm>
            <a:custGeom>
              <a:avLst/>
              <a:gdLst>
                <a:gd name="T0" fmla="*/ 1 w 6"/>
                <a:gd name="T1" fmla="*/ 4 h 4"/>
                <a:gd name="T2" fmla="*/ 3 w 6"/>
                <a:gd name="T3" fmla="*/ 3 h 4"/>
                <a:gd name="T4" fmla="*/ 6 w 6"/>
                <a:gd name="T5" fmla="*/ 1 h 4"/>
                <a:gd name="T6" fmla="*/ 5 w 6"/>
                <a:gd name="T7" fmla="*/ 0 h 4"/>
                <a:gd name="T8" fmla="*/ 0 w 6"/>
                <a:gd name="T9" fmla="*/ 4 h 4"/>
                <a:gd name="T10" fmla="*/ 1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1" y="4"/>
                  </a:moveTo>
                  <a:cubicBezTo>
                    <a:pt x="1" y="4"/>
                    <a:pt x="3" y="3"/>
                    <a:pt x="3" y="3"/>
                  </a:cubicBezTo>
                  <a:cubicBezTo>
                    <a:pt x="4" y="3"/>
                    <a:pt x="6" y="2"/>
                    <a:pt x="6" y="1"/>
                  </a:cubicBezTo>
                  <a:cubicBezTo>
                    <a:pt x="6" y="0"/>
                    <a:pt x="5" y="0"/>
                    <a:pt x="5" y="0"/>
                  </a:cubicBezTo>
                  <a:cubicBezTo>
                    <a:pt x="3" y="1"/>
                    <a:pt x="2" y="3"/>
                    <a:pt x="0" y="4"/>
                  </a:cubicBezTo>
                  <a:cubicBezTo>
                    <a:pt x="1"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a:ln>
                  <a:noFill/>
                </a:ln>
                <a:solidFill>
                  <a:srgbClr val="57565A"/>
                </a:solidFill>
                <a:effectLst/>
                <a:uLnTx/>
                <a:uFillTx/>
              </a:endParaRPr>
            </a:p>
          </p:txBody>
        </p:sp>
        <p:sp>
          <p:nvSpPr>
            <p:cNvPr id="56" name="Freeform 11">
              <a:extLst>
                <a:ext uri="{FF2B5EF4-FFF2-40B4-BE49-F238E27FC236}">
                  <a16:creationId xmlns:a16="http://schemas.microsoft.com/office/drawing/2014/main" id="{CAAC90E3-EC0F-C9CA-DB95-CFC1B7CB6DC3}"/>
                </a:ext>
              </a:extLst>
            </p:cNvPr>
            <p:cNvSpPr>
              <a:spLocks/>
            </p:cNvSpPr>
            <p:nvPr/>
          </p:nvSpPr>
          <p:spPr bwMode="auto">
            <a:xfrm>
              <a:off x="2198" y="696"/>
              <a:ext cx="241" cy="142"/>
            </a:xfrm>
            <a:custGeom>
              <a:avLst/>
              <a:gdLst>
                <a:gd name="T0" fmla="*/ 0 w 34"/>
                <a:gd name="T1" fmla="*/ 7 h 20"/>
                <a:gd name="T2" fmla="*/ 2 w 34"/>
                <a:gd name="T3" fmla="*/ 6 h 20"/>
                <a:gd name="T4" fmla="*/ 3 w 34"/>
                <a:gd name="T5" fmla="*/ 5 h 20"/>
                <a:gd name="T6" fmla="*/ 4 w 34"/>
                <a:gd name="T7" fmla="*/ 7 h 20"/>
                <a:gd name="T8" fmla="*/ 6 w 34"/>
                <a:gd name="T9" fmla="*/ 7 h 20"/>
                <a:gd name="T10" fmla="*/ 5 w 34"/>
                <a:gd name="T11" fmla="*/ 10 h 20"/>
                <a:gd name="T12" fmla="*/ 4 w 34"/>
                <a:gd name="T13" fmla="*/ 11 h 20"/>
                <a:gd name="T14" fmla="*/ 7 w 34"/>
                <a:gd name="T15" fmla="*/ 11 h 20"/>
                <a:gd name="T16" fmla="*/ 9 w 34"/>
                <a:gd name="T17" fmla="*/ 9 h 20"/>
                <a:gd name="T18" fmla="*/ 11 w 34"/>
                <a:gd name="T19" fmla="*/ 8 h 20"/>
                <a:gd name="T20" fmla="*/ 11 w 34"/>
                <a:gd name="T21" fmla="*/ 10 h 20"/>
                <a:gd name="T22" fmla="*/ 8 w 34"/>
                <a:gd name="T23" fmla="*/ 12 h 20"/>
                <a:gd name="T24" fmla="*/ 5 w 34"/>
                <a:gd name="T25" fmla="*/ 13 h 20"/>
                <a:gd name="T26" fmla="*/ 2 w 34"/>
                <a:gd name="T27" fmla="*/ 14 h 20"/>
                <a:gd name="T28" fmla="*/ 2 w 34"/>
                <a:gd name="T29" fmla="*/ 17 h 20"/>
                <a:gd name="T30" fmla="*/ 4 w 34"/>
                <a:gd name="T31" fmla="*/ 16 h 20"/>
                <a:gd name="T32" fmla="*/ 10 w 34"/>
                <a:gd name="T33" fmla="*/ 16 h 20"/>
                <a:gd name="T34" fmla="*/ 13 w 34"/>
                <a:gd name="T35" fmla="*/ 17 h 20"/>
                <a:gd name="T36" fmla="*/ 15 w 34"/>
                <a:gd name="T37" fmla="*/ 18 h 20"/>
                <a:gd name="T38" fmla="*/ 17 w 34"/>
                <a:gd name="T39" fmla="*/ 18 h 20"/>
                <a:gd name="T40" fmla="*/ 19 w 34"/>
                <a:gd name="T41" fmla="*/ 19 h 20"/>
                <a:gd name="T42" fmla="*/ 22 w 34"/>
                <a:gd name="T43" fmla="*/ 19 h 20"/>
                <a:gd name="T44" fmla="*/ 24 w 34"/>
                <a:gd name="T45" fmla="*/ 18 h 20"/>
                <a:gd name="T46" fmla="*/ 26 w 34"/>
                <a:gd name="T47" fmla="*/ 18 h 20"/>
                <a:gd name="T48" fmla="*/ 26 w 34"/>
                <a:gd name="T49" fmla="*/ 15 h 20"/>
                <a:gd name="T50" fmla="*/ 22 w 34"/>
                <a:gd name="T51" fmla="*/ 13 h 20"/>
                <a:gd name="T52" fmla="*/ 22 w 34"/>
                <a:gd name="T53" fmla="*/ 12 h 20"/>
                <a:gd name="T54" fmla="*/ 26 w 34"/>
                <a:gd name="T55" fmla="*/ 13 h 20"/>
                <a:gd name="T56" fmla="*/ 29 w 34"/>
                <a:gd name="T57" fmla="*/ 13 h 20"/>
                <a:gd name="T58" fmla="*/ 32 w 34"/>
                <a:gd name="T59" fmla="*/ 12 h 20"/>
                <a:gd name="T60" fmla="*/ 34 w 34"/>
                <a:gd name="T61" fmla="*/ 10 h 20"/>
                <a:gd name="T62" fmla="*/ 28 w 34"/>
                <a:gd name="T63" fmla="*/ 9 h 20"/>
                <a:gd name="T64" fmla="*/ 25 w 34"/>
                <a:gd name="T65" fmla="*/ 7 h 20"/>
                <a:gd name="T66" fmla="*/ 22 w 34"/>
                <a:gd name="T67" fmla="*/ 7 h 20"/>
                <a:gd name="T68" fmla="*/ 22 w 34"/>
                <a:gd name="T69" fmla="*/ 3 h 20"/>
                <a:gd name="T70" fmla="*/ 14 w 34"/>
                <a:gd name="T71" fmla="*/ 2 h 20"/>
                <a:gd name="T72" fmla="*/ 8 w 34"/>
                <a:gd name="T73" fmla="*/ 0 h 20"/>
                <a:gd name="T74" fmla="*/ 0 w 34"/>
                <a:gd name="T75" fmla="*/ 7 h 20"/>
                <a:gd name="T76" fmla="*/ 0 w 34"/>
                <a:gd name="T7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20">
                  <a:moveTo>
                    <a:pt x="0" y="7"/>
                  </a:moveTo>
                  <a:cubicBezTo>
                    <a:pt x="0" y="7"/>
                    <a:pt x="2" y="7"/>
                    <a:pt x="2" y="6"/>
                  </a:cubicBezTo>
                  <a:cubicBezTo>
                    <a:pt x="2" y="5"/>
                    <a:pt x="2" y="5"/>
                    <a:pt x="3" y="5"/>
                  </a:cubicBezTo>
                  <a:cubicBezTo>
                    <a:pt x="3" y="5"/>
                    <a:pt x="2" y="7"/>
                    <a:pt x="4" y="7"/>
                  </a:cubicBezTo>
                  <a:cubicBezTo>
                    <a:pt x="5" y="6"/>
                    <a:pt x="5" y="6"/>
                    <a:pt x="6" y="7"/>
                  </a:cubicBezTo>
                  <a:cubicBezTo>
                    <a:pt x="7" y="7"/>
                    <a:pt x="5" y="9"/>
                    <a:pt x="5" y="10"/>
                  </a:cubicBezTo>
                  <a:cubicBezTo>
                    <a:pt x="4" y="10"/>
                    <a:pt x="3" y="11"/>
                    <a:pt x="4" y="11"/>
                  </a:cubicBezTo>
                  <a:cubicBezTo>
                    <a:pt x="6" y="11"/>
                    <a:pt x="7" y="11"/>
                    <a:pt x="7" y="11"/>
                  </a:cubicBezTo>
                  <a:cubicBezTo>
                    <a:pt x="7" y="11"/>
                    <a:pt x="8" y="9"/>
                    <a:pt x="9" y="9"/>
                  </a:cubicBezTo>
                  <a:cubicBezTo>
                    <a:pt x="9" y="8"/>
                    <a:pt x="10" y="8"/>
                    <a:pt x="11" y="8"/>
                  </a:cubicBezTo>
                  <a:cubicBezTo>
                    <a:pt x="11" y="9"/>
                    <a:pt x="14" y="9"/>
                    <a:pt x="11" y="10"/>
                  </a:cubicBezTo>
                  <a:cubicBezTo>
                    <a:pt x="9" y="11"/>
                    <a:pt x="8" y="11"/>
                    <a:pt x="8" y="12"/>
                  </a:cubicBezTo>
                  <a:cubicBezTo>
                    <a:pt x="7" y="13"/>
                    <a:pt x="7" y="14"/>
                    <a:pt x="5" y="13"/>
                  </a:cubicBezTo>
                  <a:cubicBezTo>
                    <a:pt x="3" y="13"/>
                    <a:pt x="2" y="13"/>
                    <a:pt x="2" y="14"/>
                  </a:cubicBezTo>
                  <a:cubicBezTo>
                    <a:pt x="1" y="15"/>
                    <a:pt x="1" y="17"/>
                    <a:pt x="2" y="17"/>
                  </a:cubicBezTo>
                  <a:cubicBezTo>
                    <a:pt x="3" y="17"/>
                    <a:pt x="3" y="17"/>
                    <a:pt x="4" y="16"/>
                  </a:cubicBezTo>
                  <a:cubicBezTo>
                    <a:pt x="5" y="16"/>
                    <a:pt x="9" y="16"/>
                    <a:pt x="10" y="16"/>
                  </a:cubicBezTo>
                  <a:cubicBezTo>
                    <a:pt x="11" y="16"/>
                    <a:pt x="12" y="17"/>
                    <a:pt x="13" y="17"/>
                  </a:cubicBezTo>
                  <a:cubicBezTo>
                    <a:pt x="13" y="17"/>
                    <a:pt x="14" y="18"/>
                    <a:pt x="15" y="18"/>
                  </a:cubicBezTo>
                  <a:cubicBezTo>
                    <a:pt x="16" y="19"/>
                    <a:pt x="16" y="17"/>
                    <a:pt x="17" y="18"/>
                  </a:cubicBezTo>
                  <a:cubicBezTo>
                    <a:pt x="19" y="19"/>
                    <a:pt x="18" y="19"/>
                    <a:pt x="19" y="19"/>
                  </a:cubicBezTo>
                  <a:cubicBezTo>
                    <a:pt x="20" y="19"/>
                    <a:pt x="22" y="19"/>
                    <a:pt x="22" y="19"/>
                  </a:cubicBezTo>
                  <a:cubicBezTo>
                    <a:pt x="22" y="19"/>
                    <a:pt x="22" y="17"/>
                    <a:pt x="24" y="18"/>
                  </a:cubicBezTo>
                  <a:cubicBezTo>
                    <a:pt x="25" y="18"/>
                    <a:pt x="26" y="20"/>
                    <a:pt x="26" y="18"/>
                  </a:cubicBezTo>
                  <a:cubicBezTo>
                    <a:pt x="26" y="17"/>
                    <a:pt x="27" y="16"/>
                    <a:pt x="26" y="15"/>
                  </a:cubicBezTo>
                  <a:cubicBezTo>
                    <a:pt x="24" y="14"/>
                    <a:pt x="22" y="14"/>
                    <a:pt x="22" y="13"/>
                  </a:cubicBezTo>
                  <a:cubicBezTo>
                    <a:pt x="22" y="13"/>
                    <a:pt x="22" y="12"/>
                    <a:pt x="22" y="12"/>
                  </a:cubicBezTo>
                  <a:cubicBezTo>
                    <a:pt x="23" y="11"/>
                    <a:pt x="25" y="12"/>
                    <a:pt x="26" y="13"/>
                  </a:cubicBezTo>
                  <a:cubicBezTo>
                    <a:pt x="27" y="13"/>
                    <a:pt x="28" y="14"/>
                    <a:pt x="29" y="13"/>
                  </a:cubicBezTo>
                  <a:cubicBezTo>
                    <a:pt x="30" y="13"/>
                    <a:pt x="31" y="12"/>
                    <a:pt x="32" y="12"/>
                  </a:cubicBezTo>
                  <a:cubicBezTo>
                    <a:pt x="32" y="11"/>
                    <a:pt x="34" y="10"/>
                    <a:pt x="34" y="10"/>
                  </a:cubicBezTo>
                  <a:cubicBezTo>
                    <a:pt x="34" y="10"/>
                    <a:pt x="29" y="9"/>
                    <a:pt x="28" y="9"/>
                  </a:cubicBezTo>
                  <a:cubicBezTo>
                    <a:pt x="28" y="8"/>
                    <a:pt x="26" y="7"/>
                    <a:pt x="25" y="7"/>
                  </a:cubicBezTo>
                  <a:cubicBezTo>
                    <a:pt x="25" y="7"/>
                    <a:pt x="23" y="8"/>
                    <a:pt x="22" y="7"/>
                  </a:cubicBezTo>
                  <a:cubicBezTo>
                    <a:pt x="22" y="5"/>
                    <a:pt x="22" y="3"/>
                    <a:pt x="22" y="3"/>
                  </a:cubicBezTo>
                  <a:cubicBezTo>
                    <a:pt x="21" y="3"/>
                    <a:pt x="15" y="3"/>
                    <a:pt x="14" y="2"/>
                  </a:cubicBezTo>
                  <a:cubicBezTo>
                    <a:pt x="13" y="2"/>
                    <a:pt x="10" y="1"/>
                    <a:pt x="8" y="0"/>
                  </a:cubicBezTo>
                  <a:cubicBezTo>
                    <a:pt x="5" y="2"/>
                    <a:pt x="3" y="4"/>
                    <a:pt x="0" y="7"/>
                  </a:cubicBezTo>
                  <a:cubicBezTo>
                    <a:pt x="0" y="7"/>
                    <a:pt x="0" y="7"/>
                    <a:pt x="0"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a:ln>
                  <a:noFill/>
                </a:ln>
                <a:solidFill>
                  <a:srgbClr val="57565A"/>
                </a:solidFill>
                <a:effectLst/>
                <a:uLnTx/>
                <a:uFillTx/>
              </a:endParaRPr>
            </a:p>
          </p:txBody>
        </p:sp>
        <p:sp>
          <p:nvSpPr>
            <p:cNvPr id="57" name="Freeform 12">
              <a:extLst>
                <a:ext uri="{FF2B5EF4-FFF2-40B4-BE49-F238E27FC236}">
                  <a16:creationId xmlns:a16="http://schemas.microsoft.com/office/drawing/2014/main" id="{03D6F277-D9CB-EC04-CDB4-FC16B0D7E1E3}"/>
                </a:ext>
              </a:extLst>
            </p:cNvPr>
            <p:cNvSpPr>
              <a:spLocks noEditPoints="1"/>
            </p:cNvSpPr>
            <p:nvPr/>
          </p:nvSpPr>
          <p:spPr bwMode="auto">
            <a:xfrm>
              <a:off x="1793" y="831"/>
              <a:ext cx="995" cy="1770"/>
            </a:xfrm>
            <a:custGeom>
              <a:avLst/>
              <a:gdLst>
                <a:gd name="T0" fmla="*/ 82 w 140"/>
                <a:gd name="T1" fmla="*/ 249 h 249"/>
                <a:gd name="T2" fmla="*/ 81 w 140"/>
                <a:gd name="T3" fmla="*/ 242 h 249"/>
                <a:gd name="T4" fmla="*/ 86 w 140"/>
                <a:gd name="T5" fmla="*/ 233 h 249"/>
                <a:gd name="T6" fmla="*/ 89 w 140"/>
                <a:gd name="T7" fmla="*/ 227 h 249"/>
                <a:gd name="T8" fmla="*/ 95 w 140"/>
                <a:gd name="T9" fmla="*/ 217 h 249"/>
                <a:gd name="T10" fmla="*/ 109 w 140"/>
                <a:gd name="T11" fmla="*/ 211 h 249"/>
                <a:gd name="T12" fmla="*/ 122 w 140"/>
                <a:gd name="T13" fmla="*/ 197 h 249"/>
                <a:gd name="T14" fmla="*/ 133 w 140"/>
                <a:gd name="T15" fmla="*/ 175 h 249"/>
                <a:gd name="T16" fmla="*/ 127 w 140"/>
                <a:gd name="T17" fmla="*/ 151 h 249"/>
                <a:gd name="T18" fmla="*/ 109 w 140"/>
                <a:gd name="T19" fmla="*/ 150 h 249"/>
                <a:gd name="T20" fmla="*/ 109 w 140"/>
                <a:gd name="T21" fmla="*/ 141 h 249"/>
                <a:gd name="T22" fmla="*/ 90 w 140"/>
                <a:gd name="T23" fmla="*/ 124 h 249"/>
                <a:gd name="T24" fmla="*/ 84 w 140"/>
                <a:gd name="T25" fmla="*/ 119 h 249"/>
                <a:gd name="T26" fmla="*/ 72 w 140"/>
                <a:gd name="T27" fmla="*/ 118 h 249"/>
                <a:gd name="T28" fmla="*/ 65 w 140"/>
                <a:gd name="T29" fmla="*/ 113 h 249"/>
                <a:gd name="T30" fmla="*/ 50 w 140"/>
                <a:gd name="T31" fmla="*/ 119 h 249"/>
                <a:gd name="T32" fmla="*/ 41 w 140"/>
                <a:gd name="T33" fmla="*/ 104 h 249"/>
                <a:gd name="T34" fmla="*/ 36 w 140"/>
                <a:gd name="T35" fmla="*/ 92 h 249"/>
                <a:gd name="T36" fmla="*/ 23 w 140"/>
                <a:gd name="T37" fmla="*/ 98 h 249"/>
                <a:gd name="T38" fmla="*/ 25 w 140"/>
                <a:gd name="T39" fmla="*/ 74 h 249"/>
                <a:gd name="T40" fmla="*/ 40 w 140"/>
                <a:gd name="T41" fmla="*/ 71 h 249"/>
                <a:gd name="T42" fmla="*/ 49 w 140"/>
                <a:gd name="T43" fmla="*/ 78 h 249"/>
                <a:gd name="T44" fmla="*/ 57 w 140"/>
                <a:gd name="T45" fmla="*/ 53 h 249"/>
                <a:gd name="T46" fmla="*/ 65 w 140"/>
                <a:gd name="T47" fmla="*/ 46 h 249"/>
                <a:gd name="T48" fmla="*/ 76 w 140"/>
                <a:gd name="T49" fmla="*/ 37 h 249"/>
                <a:gd name="T50" fmla="*/ 88 w 140"/>
                <a:gd name="T51" fmla="*/ 32 h 249"/>
                <a:gd name="T52" fmla="*/ 80 w 140"/>
                <a:gd name="T53" fmla="*/ 30 h 249"/>
                <a:gd name="T54" fmla="*/ 72 w 140"/>
                <a:gd name="T55" fmla="*/ 26 h 249"/>
                <a:gd name="T56" fmla="*/ 86 w 140"/>
                <a:gd name="T57" fmla="*/ 25 h 249"/>
                <a:gd name="T58" fmla="*/ 91 w 140"/>
                <a:gd name="T59" fmla="*/ 28 h 249"/>
                <a:gd name="T60" fmla="*/ 102 w 140"/>
                <a:gd name="T61" fmla="*/ 30 h 249"/>
                <a:gd name="T62" fmla="*/ 96 w 140"/>
                <a:gd name="T63" fmla="*/ 23 h 249"/>
                <a:gd name="T64" fmla="*/ 88 w 140"/>
                <a:gd name="T65" fmla="*/ 12 h 249"/>
                <a:gd name="T66" fmla="*/ 73 w 140"/>
                <a:gd name="T67" fmla="*/ 6 h 249"/>
                <a:gd name="T68" fmla="*/ 58 w 140"/>
                <a:gd name="T69" fmla="*/ 4 h 249"/>
                <a:gd name="T70" fmla="*/ 56 w 140"/>
                <a:gd name="T71" fmla="*/ 15 h 249"/>
                <a:gd name="T72" fmla="*/ 51 w 140"/>
                <a:gd name="T73" fmla="*/ 21 h 249"/>
                <a:gd name="T74" fmla="*/ 42 w 140"/>
                <a:gd name="T75" fmla="*/ 15 h 249"/>
                <a:gd name="T76" fmla="*/ 2 w 140"/>
                <a:gd name="T77" fmla="*/ 80 h 249"/>
                <a:gd name="T78" fmla="*/ 14 w 140"/>
                <a:gd name="T79" fmla="*/ 101 h 249"/>
                <a:gd name="T80" fmla="*/ 27 w 140"/>
                <a:gd name="T81" fmla="*/ 107 h 249"/>
                <a:gd name="T82" fmla="*/ 40 w 140"/>
                <a:gd name="T83" fmla="*/ 120 h 249"/>
                <a:gd name="T84" fmla="*/ 52 w 140"/>
                <a:gd name="T85" fmla="*/ 123 h 249"/>
                <a:gd name="T86" fmla="*/ 48 w 140"/>
                <a:gd name="T87" fmla="*/ 144 h 249"/>
                <a:gd name="T88" fmla="*/ 58 w 140"/>
                <a:gd name="T89" fmla="*/ 174 h 249"/>
                <a:gd name="T90" fmla="*/ 71 w 140"/>
                <a:gd name="T91" fmla="*/ 198 h 249"/>
                <a:gd name="T92" fmla="*/ 70 w 140"/>
                <a:gd name="T93" fmla="*/ 217 h 249"/>
                <a:gd name="T94" fmla="*/ 70 w 140"/>
                <a:gd name="T95" fmla="*/ 231 h 249"/>
                <a:gd name="T96" fmla="*/ 71 w 140"/>
                <a:gd name="T97" fmla="*/ 241 h 249"/>
                <a:gd name="T98" fmla="*/ 75 w 140"/>
                <a:gd name="T99" fmla="*/ 247 h 249"/>
                <a:gd name="T100" fmla="*/ 54 w 140"/>
                <a:gd name="T101" fmla="*/ 42 h 249"/>
                <a:gd name="T102" fmla="*/ 55 w 140"/>
                <a:gd name="T103" fmla="*/ 38 h 249"/>
                <a:gd name="T104" fmla="*/ 48 w 140"/>
                <a:gd name="T105" fmla="*/ 42 h 249"/>
                <a:gd name="T106" fmla="*/ 39 w 140"/>
                <a:gd name="T107" fmla="*/ 46 h 249"/>
                <a:gd name="T108" fmla="*/ 50 w 140"/>
                <a:gd name="T109" fmla="*/ 34 h 249"/>
                <a:gd name="T110" fmla="*/ 40 w 140"/>
                <a:gd name="T111" fmla="*/ 3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 h="249">
                  <a:moveTo>
                    <a:pt x="77" y="248"/>
                  </a:moveTo>
                  <a:cubicBezTo>
                    <a:pt x="78" y="248"/>
                    <a:pt x="79" y="248"/>
                    <a:pt x="78" y="246"/>
                  </a:cubicBezTo>
                  <a:cubicBezTo>
                    <a:pt x="78" y="245"/>
                    <a:pt x="81" y="246"/>
                    <a:pt x="80" y="247"/>
                  </a:cubicBezTo>
                  <a:cubicBezTo>
                    <a:pt x="78" y="248"/>
                    <a:pt x="78" y="248"/>
                    <a:pt x="78" y="248"/>
                  </a:cubicBezTo>
                  <a:cubicBezTo>
                    <a:pt x="79" y="248"/>
                    <a:pt x="81" y="249"/>
                    <a:pt x="82" y="249"/>
                  </a:cubicBezTo>
                  <a:cubicBezTo>
                    <a:pt x="83" y="249"/>
                    <a:pt x="86" y="249"/>
                    <a:pt x="86" y="249"/>
                  </a:cubicBezTo>
                  <a:cubicBezTo>
                    <a:pt x="86" y="249"/>
                    <a:pt x="89" y="248"/>
                    <a:pt x="90" y="248"/>
                  </a:cubicBezTo>
                  <a:cubicBezTo>
                    <a:pt x="90" y="248"/>
                    <a:pt x="87" y="248"/>
                    <a:pt x="86" y="248"/>
                  </a:cubicBezTo>
                  <a:cubicBezTo>
                    <a:pt x="84" y="247"/>
                    <a:pt x="82" y="246"/>
                    <a:pt x="81" y="245"/>
                  </a:cubicBezTo>
                  <a:cubicBezTo>
                    <a:pt x="81" y="244"/>
                    <a:pt x="80" y="243"/>
                    <a:pt x="81" y="242"/>
                  </a:cubicBezTo>
                  <a:cubicBezTo>
                    <a:pt x="82" y="242"/>
                    <a:pt x="84" y="240"/>
                    <a:pt x="85" y="240"/>
                  </a:cubicBezTo>
                  <a:cubicBezTo>
                    <a:pt x="85" y="240"/>
                    <a:pt x="86" y="238"/>
                    <a:pt x="85" y="238"/>
                  </a:cubicBezTo>
                  <a:cubicBezTo>
                    <a:pt x="85" y="237"/>
                    <a:pt x="83" y="237"/>
                    <a:pt x="82" y="237"/>
                  </a:cubicBezTo>
                  <a:cubicBezTo>
                    <a:pt x="82" y="237"/>
                    <a:pt x="82" y="236"/>
                    <a:pt x="83" y="235"/>
                  </a:cubicBezTo>
                  <a:cubicBezTo>
                    <a:pt x="85" y="234"/>
                    <a:pt x="85" y="233"/>
                    <a:pt x="86" y="233"/>
                  </a:cubicBezTo>
                  <a:cubicBezTo>
                    <a:pt x="86" y="232"/>
                    <a:pt x="87" y="232"/>
                    <a:pt x="88" y="231"/>
                  </a:cubicBezTo>
                  <a:cubicBezTo>
                    <a:pt x="88" y="230"/>
                    <a:pt x="87" y="230"/>
                    <a:pt x="86" y="230"/>
                  </a:cubicBezTo>
                  <a:cubicBezTo>
                    <a:pt x="85" y="230"/>
                    <a:pt x="85" y="229"/>
                    <a:pt x="84" y="228"/>
                  </a:cubicBezTo>
                  <a:cubicBezTo>
                    <a:pt x="84" y="227"/>
                    <a:pt x="87" y="228"/>
                    <a:pt x="89" y="229"/>
                  </a:cubicBezTo>
                  <a:cubicBezTo>
                    <a:pt x="90" y="229"/>
                    <a:pt x="89" y="228"/>
                    <a:pt x="89" y="227"/>
                  </a:cubicBezTo>
                  <a:cubicBezTo>
                    <a:pt x="89" y="226"/>
                    <a:pt x="89" y="225"/>
                    <a:pt x="90" y="225"/>
                  </a:cubicBezTo>
                  <a:cubicBezTo>
                    <a:pt x="91" y="226"/>
                    <a:pt x="96" y="225"/>
                    <a:pt x="96" y="225"/>
                  </a:cubicBezTo>
                  <a:cubicBezTo>
                    <a:pt x="97" y="225"/>
                    <a:pt x="98" y="223"/>
                    <a:pt x="99" y="222"/>
                  </a:cubicBezTo>
                  <a:cubicBezTo>
                    <a:pt x="99" y="221"/>
                    <a:pt x="100" y="221"/>
                    <a:pt x="99" y="220"/>
                  </a:cubicBezTo>
                  <a:cubicBezTo>
                    <a:pt x="98" y="220"/>
                    <a:pt x="95" y="218"/>
                    <a:pt x="95" y="217"/>
                  </a:cubicBezTo>
                  <a:cubicBezTo>
                    <a:pt x="95" y="217"/>
                    <a:pt x="96" y="214"/>
                    <a:pt x="96" y="213"/>
                  </a:cubicBezTo>
                  <a:cubicBezTo>
                    <a:pt x="96" y="213"/>
                    <a:pt x="96" y="218"/>
                    <a:pt x="99" y="219"/>
                  </a:cubicBezTo>
                  <a:cubicBezTo>
                    <a:pt x="101" y="219"/>
                    <a:pt x="102" y="220"/>
                    <a:pt x="104" y="218"/>
                  </a:cubicBezTo>
                  <a:cubicBezTo>
                    <a:pt x="106" y="216"/>
                    <a:pt x="107" y="215"/>
                    <a:pt x="108" y="214"/>
                  </a:cubicBezTo>
                  <a:cubicBezTo>
                    <a:pt x="108" y="212"/>
                    <a:pt x="108" y="211"/>
                    <a:pt x="109" y="211"/>
                  </a:cubicBezTo>
                  <a:cubicBezTo>
                    <a:pt x="110" y="210"/>
                    <a:pt x="110" y="211"/>
                    <a:pt x="111" y="208"/>
                  </a:cubicBezTo>
                  <a:cubicBezTo>
                    <a:pt x="112" y="206"/>
                    <a:pt x="113" y="208"/>
                    <a:pt x="114" y="206"/>
                  </a:cubicBezTo>
                  <a:cubicBezTo>
                    <a:pt x="115" y="204"/>
                    <a:pt x="112" y="202"/>
                    <a:pt x="114" y="201"/>
                  </a:cubicBezTo>
                  <a:cubicBezTo>
                    <a:pt x="116" y="199"/>
                    <a:pt x="119" y="198"/>
                    <a:pt x="119" y="198"/>
                  </a:cubicBezTo>
                  <a:cubicBezTo>
                    <a:pt x="119" y="198"/>
                    <a:pt x="120" y="197"/>
                    <a:pt x="122" y="197"/>
                  </a:cubicBezTo>
                  <a:cubicBezTo>
                    <a:pt x="124" y="196"/>
                    <a:pt x="126" y="197"/>
                    <a:pt x="127" y="196"/>
                  </a:cubicBezTo>
                  <a:cubicBezTo>
                    <a:pt x="127" y="194"/>
                    <a:pt x="128" y="192"/>
                    <a:pt x="129" y="191"/>
                  </a:cubicBezTo>
                  <a:cubicBezTo>
                    <a:pt x="130" y="190"/>
                    <a:pt x="131" y="188"/>
                    <a:pt x="131" y="187"/>
                  </a:cubicBezTo>
                  <a:cubicBezTo>
                    <a:pt x="130" y="186"/>
                    <a:pt x="132" y="182"/>
                    <a:pt x="132" y="181"/>
                  </a:cubicBezTo>
                  <a:cubicBezTo>
                    <a:pt x="132" y="180"/>
                    <a:pt x="130" y="177"/>
                    <a:pt x="133" y="175"/>
                  </a:cubicBezTo>
                  <a:cubicBezTo>
                    <a:pt x="135" y="172"/>
                    <a:pt x="138" y="169"/>
                    <a:pt x="138" y="168"/>
                  </a:cubicBezTo>
                  <a:cubicBezTo>
                    <a:pt x="138" y="167"/>
                    <a:pt x="140" y="163"/>
                    <a:pt x="140" y="161"/>
                  </a:cubicBezTo>
                  <a:cubicBezTo>
                    <a:pt x="140" y="159"/>
                    <a:pt x="138" y="156"/>
                    <a:pt x="137" y="156"/>
                  </a:cubicBezTo>
                  <a:cubicBezTo>
                    <a:pt x="136" y="155"/>
                    <a:pt x="133" y="155"/>
                    <a:pt x="132" y="153"/>
                  </a:cubicBezTo>
                  <a:cubicBezTo>
                    <a:pt x="131" y="152"/>
                    <a:pt x="128" y="150"/>
                    <a:pt x="127" y="151"/>
                  </a:cubicBezTo>
                  <a:cubicBezTo>
                    <a:pt x="126" y="151"/>
                    <a:pt x="124" y="151"/>
                    <a:pt x="122" y="150"/>
                  </a:cubicBezTo>
                  <a:cubicBezTo>
                    <a:pt x="121" y="149"/>
                    <a:pt x="119" y="148"/>
                    <a:pt x="118" y="147"/>
                  </a:cubicBezTo>
                  <a:cubicBezTo>
                    <a:pt x="117" y="146"/>
                    <a:pt x="115" y="146"/>
                    <a:pt x="114" y="146"/>
                  </a:cubicBezTo>
                  <a:cubicBezTo>
                    <a:pt x="113" y="146"/>
                    <a:pt x="113" y="145"/>
                    <a:pt x="111" y="147"/>
                  </a:cubicBezTo>
                  <a:cubicBezTo>
                    <a:pt x="110" y="150"/>
                    <a:pt x="111" y="151"/>
                    <a:pt x="109" y="150"/>
                  </a:cubicBezTo>
                  <a:cubicBezTo>
                    <a:pt x="106" y="150"/>
                    <a:pt x="109" y="150"/>
                    <a:pt x="110" y="147"/>
                  </a:cubicBezTo>
                  <a:cubicBezTo>
                    <a:pt x="112" y="145"/>
                    <a:pt x="110" y="143"/>
                    <a:pt x="108" y="144"/>
                  </a:cubicBezTo>
                  <a:cubicBezTo>
                    <a:pt x="107" y="144"/>
                    <a:pt x="108" y="146"/>
                    <a:pt x="105" y="146"/>
                  </a:cubicBezTo>
                  <a:cubicBezTo>
                    <a:pt x="102" y="147"/>
                    <a:pt x="102" y="145"/>
                    <a:pt x="104" y="144"/>
                  </a:cubicBezTo>
                  <a:cubicBezTo>
                    <a:pt x="106" y="144"/>
                    <a:pt x="109" y="142"/>
                    <a:pt x="109" y="141"/>
                  </a:cubicBezTo>
                  <a:cubicBezTo>
                    <a:pt x="109" y="141"/>
                    <a:pt x="109" y="138"/>
                    <a:pt x="107" y="138"/>
                  </a:cubicBezTo>
                  <a:cubicBezTo>
                    <a:pt x="106" y="138"/>
                    <a:pt x="106" y="136"/>
                    <a:pt x="104" y="134"/>
                  </a:cubicBezTo>
                  <a:cubicBezTo>
                    <a:pt x="102" y="131"/>
                    <a:pt x="99" y="128"/>
                    <a:pt x="97" y="128"/>
                  </a:cubicBezTo>
                  <a:cubicBezTo>
                    <a:pt x="95" y="129"/>
                    <a:pt x="94" y="131"/>
                    <a:pt x="92" y="128"/>
                  </a:cubicBezTo>
                  <a:cubicBezTo>
                    <a:pt x="91" y="126"/>
                    <a:pt x="90" y="126"/>
                    <a:pt x="90" y="124"/>
                  </a:cubicBezTo>
                  <a:cubicBezTo>
                    <a:pt x="89" y="123"/>
                    <a:pt x="87" y="124"/>
                    <a:pt x="87" y="124"/>
                  </a:cubicBezTo>
                  <a:cubicBezTo>
                    <a:pt x="86" y="123"/>
                    <a:pt x="86" y="123"/>
                    <a:pt x="86" y="123"/>
                  </a:cubicBezTo>
                  <a:cubicBezTo>
                    <a:pt x="86" y="123"/>
                    <a:pt x="84" y="124"/>
                    <a:pt x="85" y="122"/>
                  </a:cubicBezTo>
                  <a:cubicBezTo>
                    <a:pt x="86" y="120"/>
                    <a:pt x="87" y="116"/>
                    <a:pt x="86" y="117"/>
                  </a:cubicBezTo>
                  <a:cubicBezTo>
                    <a:pt x="86" y="117"/>
                    <a:pt x="85" y="120"/>
                    <a:pt x="84" y="119"/>
                  </a:cubicBezTo>
                  <a:cubicBezTo>
                    <a:pt x="83" y="119"/>
                    <a:pt x="84" y="119"/>
                    <a:pt x="82" y="118"/>
                  </a:cubicBezTo>
                  <a:cubicBezTo>
                    <a:pt x="80" y="116"/>
                    <a:pt x="78" y="117"/>
                    <a:pt x="78" y="118"/>
                  </a:cubicBezTo>
                  <a:cubicBezTo>
                    <a:pt x="78" y="119"/>
                    <a:pt x="77" y="120"/>
                    <a:pt x="77" y="120"/>
                  </a:cubicBezTo>
                  <a:cubicBezTo>
                    <a:pt x="77" y="120"/>
                    <a:pt x="77" y="120"/>
                    <a:pt x="76" y="118"/>
                  </a:cubicBezTo>
                  <a:cubicBezTo>
                    <a:pt x="76" y="117"/>
                    <a:pt x="73" y="117"/>
                    <a:pt x="72" y="118"/>
                  </a:cubicBezTo>
                  <a:cubicBezTo>
                    <a:pt x="71" y="119"/>
                    <a:pt x="70" y="115"/>
                    <a:pt x="69" y="115"/>
                  </a:cubicBezTo>
                  <a:cubicBezTo>
                    <a:pt x="69" y="115"/>
                    <a:pt x="67" y="116"/>
                    <a:pt x="66" y="118"/>
                  </a:cubicBezTo>
                  <a:cubicBezTo>
                    <a:pt x="65" y="120"/>
                    <a:pt x="66" y="122"/>
                    <a:pt x="65" y="122"/>
                  </a:cubicBezTo>
                  <a:cubicBezTo>
                    <a:pt x="64" y="122"/>
                    <a:pt x="64" y="118"/>
                    <a:pt x="64" y="117"/>
                  </a:cubicBezTo>
                  <a:cubicBezTo>
                    <a:pt x="65" y="116"/>
                    <a:pt x="66" y="114"/>
                    <a:pt x="65" y="113"/>
                  </a:cubicBezTo>
                  <a:cubicBezTo>
                    <a:pt x="64" y="113"/>
                    <a:pt x="62" y="116"/>
                    <a:pt x="61" y="116"/>
                  </a:cubicBezTo>
                  <a:cubicBezTo>
                    <a:pt x="60" y="116"/>
                    <a:pt x="59" y="117"/>
                    <a:pt x="58" y="119"/>
                  </a:cubicBezTo>
                  <a:cubicBezTo>
                    <a:pt x="57" y="120"/>
                    <a:pt x="56" y="121"/>
                    <a:pt x="55" y="122"/>
                  </a:cubicBezTo>
                  <a:cubicBezTo>
                    <a:pt x="55" y="123"/>
                    <a:pt x="53" y="122"/>
                    <a:pt x="53" y="121"/>
                  </a:cubicBezTo>
                  <a:cubicBezTo>
                    <a:pt x="54" y="121"/>
                    <a:pt x="51" y="119"/>
                    <a:pt x="50" y="119"/>
                  </a:cubicBezTo>
                  <a:cubicBezTo>
                    <a:pt x="50" y="120"/>
                    <a:pt x="49" y="121"/>
                    <a:pt x="47" y="121"/>
                  </a:cubicBezTo>
                  <a:cubicBezTo>
                    <a:pt x="46" y="122"/>
                    <a:pt x="45" y="120"/>
                    <a:pt x="44" y="120"/>
                  </a:cubicBezTo>
                  <a:cubicBezTo>
                    <a:pt x="44" y="119"/>
                    <a:pt x="43" y="119"/>
                    <a:pt x="43" y="116"/>
                  </a:cubicBezTo>
                  <a:cubicBezTo>
                    <a:pt x="43" y="113"/>
                    <a:pt x="43" y="111"/>
                    <a:pt x="44" y="109"/>
                  </a:cubicBezTo>
                  <a:cubicBezTo>
                    <a:pt x="44" y="107"/>
                    <a:pt x="42" y="104"/>
                    <a:pt x="41" y="104"/>
                  </a:cubicBezTo>
                  <a:cubicBezTo>
                    <a:pt x="40" y="105"/>
                    <a:pt x="39" y="106"/>
                    <a:pt x="38" y="106"/>
                  </a:cubicBezTo>
                  <a:cubicBezTo>
                    <a:pt x="37" y="106"/>
                    <a:pt x="37" y="105"/>
                    <a:pt x="35" y="105"/>
                  </a:cubicBezTo>
                  <a:cubicBezTo>
                    <a:pt x="34" y="105"/>
                    <a:pt x="35" y="105"/>
                    <a:pt x="35" y="103"/>
                  </a:cubicBezTo>
                  <a:cubicBezTo>
                    <a:pt x="36" y="101"/>
                    <a:pt x="35" y="99"/>
                    <a:pt x="36" y="97"/>
                  </a:cubicBezTo>
                  <a:cubicBezTo>
                    <a:pt x="38" y="96"/>
                    <a:pt x="37" y="92"/>
                    <a:pt x="36" y="92"/>
                  </a:cubicBezTo>
                  <a:cubicBezTo>
                    <a:pt x="35" y="92"/>
                    <a:pt x="34" y="92"/>
                    <a:pt x="32" y="92"/>
                  </a:cubicBezTo>
                  <a:cubicBezTo>
                    <a:pt x="31" y="92"/>
                    <a:pt x="30" y="94"/>
                    <a:pt x="31" y="95"/>
                  </a:cubicBezTo>
                  <a:cubicBezTo>
                    <a:pt x="31" y="97"/>
                    <a:pt x="30" y="98"/>
                    <a:pt x="29" y="98"/>
                  </a:cubicBezTo>
                  <a:cubicBezTo>
                    <a:pt x="29" y="98"/>
                    <a:pt x="28" y="97"/>
                    <a:pt x="27" y="99"/>
                  </a:cubicBezTo>
                  <a:cubicBezTo>
                    <a:pt x="25" y="100"/>
                    <a:pt x="25" y="100"/>
                    <a:pt x="23" y="98"/>
                  </a:cubicBezTo>
                  <a:cubicBezTo>
                    <a:pt x="22" y="96"/>
                    <a:pt x="20" y="94"/>
                    <a:pt x="20" y="92"/>
                  </a:cubicBezTo>
                  <a:cubicBezTo>
                    <a:pt x="20" y="89"/>
                    <a:pt x="20" y="86"/>
                    <a:pt x="20" y="85"/>
                  </a:cubicBezTo>
                  <a:cubicBezTo>
                    <a:pt x="21" y="83"/>
                    <a:pt x="21" y="81"/>
                    <a:pt x="20" y="80"/>
                  </a:cubicBezTo>
                  <a:cubicBezTo>
                    <a:pt x="19" y="80"/>
                    <a:pt x="21" y="78"/>
                    <a:pt x="22" y="77"/>
                  </a:cubicBezTo>
                  <a:cubicBezTo>
                    <a:pt x="23" y="77"/>
                    <a:pt x="25" y="75"/>
                    <a:pt x="25" y="74"/>
                  </a:cubicBezTo>
                  <a:cubicBezTo>
                    <a:pt x="25" y="74"/>
                    <a:pt x="26" y="74"/>
                    <a:pt x="28" y="74"/>
                  </a:cubicBezTo>
                  <a:cubicBezTo>
                    <a:pt x="30" y="74"/>
                    <a:pt x="30" y="74"/>
                    <a:pt x="31" y="75"/>
                  </a:cubicBezTo>
                  <a:cubicBezTo>
                    <a:pt x="33" y="76"/>
                    <a:pt x="33" y="74"/>
                    <a:pt x="33" y="74"/>
                  </a:cubicBezTo>
                  <a:cubicBezTo>
                    <a:pt x="33" y="73"/>
                    <a:pt x="34" y="72"/>
                    <a:pt x="36" y="73"/>
                  </a:cubicBezTo>
                  <a:cubicBezTo>
                    <a:pt x="37" y="73"/>
                    <a:pt x="40" y="71"/>
                    <a:pt x="40" y="71"/>
                  </a:cubicBezTo>
                  <a:cubicBezTo>
                    <a:pt x="40" y="72"/>
                    <a:pt x="41" y="74"/>
                    <a:pt x="42" y="74"/>
                  </a:cubicBezTo>
                  <a:cubicBezTo>
                    <a:pt x="43" y="73"/>
                    <a:pt x="43" y="71"/>
                    <a:pt x="44" y="74"/>
                  </a:cubicBezTo>
                  <a:cubicBezTo>
                    <a:pt x="44" y="76"/>
                    <a:pt x="45" y="80"/>
                    <a:pt x="46" y="80"/>
                  </a:cubicBezTo>
                  <a:cubicBezTo>
                    <a:pt x="47" y="81"/>
                    <a:pt x="46" y="83"/>
                    <a:pt x="48" y="83"/>
                  </a:cubicBezTo>
                  <a:cubicBezTo>
                    <a:pt x="49" y="83"/>
                    <a:pt x="50" y="79"/>
                    <a:pt x="49" y="78"/>
                  </a:cubicBezTo>
                  <a:cubicBezTo>
                    <a:pt x="49" y="77"/>
                    <a:pt x="48" y="73"/>
                    <a:pt x="47" y="72"/>
                  </a:cubicBezTo>
                  <a:cubicBezTo>
                    <a:pt x="47" y="71"/>
                    <a:pt x="48" y="68"/>
                    <a:pt x="50" y="67"/>
                  </a:cubicBezTo>
                  <a:cubicBezTo>
                    <a:pt x="51" y="66"/>
                    <a:pt x="54" y="62"/>
                    <a:pt x="55" y="61"/>
                  </a:cubicBezTo>
                  <a:cubicBezTo>
                    <a:pt x="56" y="60"/>
                    <a:pt x="60" y="59"/>
                    <a:pt x="59" y="58"/>
                  </a:cubicBezTo>
                  <a:cubicBezTo>
                    <a:pt x="58" y="56"/>
                    <a:pt x="57" y="55"/>
                    <a:pt x="57" y="53"/>
                  </a:cubicBezTo>
                  <a:cubicBezTo>
                    <a:pt x="57" y="52"/>
                    <a:pt x="58" y="53"/>
                    <a:pt x="58" y="53"/>
                  </a:cubicBezTo>
                  <a:cubicBezTo>
                    <a:pt x="59" y="54"/>
                    <a:pt x="61" y="52"/>
                    <a:pt x="60" y="51"/>
                  </a:cubicBezTo>
                  <a:cubicBezTo>
                    <a:pt x="60" y="50"/>
                    <a:pt x="60" y="49"/>
                    <a:pt x="61" y="49"/>
                  </a:cubicBezTo>
                  <a:cubicBezTo>
                    <a:pt x="62" y="49"/>
                    <a:pt x="63" y="48"/>
                    <a:pt x="62" y="47"/>
                  </a:cubicBezTo>
                  <a:cubicBezTo>
                    <a:pt x="62" y="46"/>
                    <a:pt x="64" y="45"/>
                    <a:pt x="65" y="46"/>
                  </a:cubicBezTo>
                  <a:cubicBezTo>
                    <a:pt x="66" y="46"/>
                    <a:pt x="69" y="46"/>
                    <a:pt x="70" y="45"/>
                  </a:cubicBezTo>
                  <a:cubicBezTo>
                    <a:pt x="70" y="45"/>
                    <a:pt x="68" y="43"/>
                    <a:pt x="68" y="42"/>
                  </a:cubicBezTo>
                  <a:cubicBezTo>
                    <a:pt x="68" y="40"/>
                    <a:pt x="70" y="39"/>
                    <a:pt x="72" y="38"/>
                  </a:cubicBezTo>
                  <a:cubicBezTo>
                    <a:pt x="73" y="38"/>
                    <a:pt x="74" y="38"/>
                    <a:pt x="74" y="38"/>
                  </a:cubicBezTo>
                  <a:cubicBezTo>
                    <a:pt x="75" y="37"/>
                    <a:pt x="76" y="35"/>
                    <a:pt x="76" y="37"/>
                  </a:cubicBezTo>
                  <a:cubicBezTo>
                    <a:pt x="76" y="38"/>
                    <a:pt x="76" y="40"/>
                    <a:pt x="77" y="40"/>
                  </a:cubicBezTo>
                  <a:cubicBezTo>
                    <a:pt x="79" y="40"/>
                    <a:pt x="80" y="38"/>
                    <a:pt x="81" y="38"/>
                  </a:cubicBezTo>
                  <a:cubicBezTo>
                    <a:pt x="81" y="38"/>
                    <a:pt x="85" y="37"/>
                    <a:pt x="85" y="37"/>
                  </a:cubicBezTo>
                  <a:cubicBezTo>
                    <a:pt x="86" y="37"/>
                    <a:pt x="90" y="36"/>
                    <a:pt x="90" y="35"/>
                  </a:cubicBezTo>
                  <a:cubicBezTo>
                    <a:pt x="89" y="34"/>
                    <a:pt x="89" y="32"/>
                    <a:pt x="88" y="32"/>
                  </a:cubicBezTo>
                  <a:cubicBezTo>
                    <a:pt x="88" y="31"/>
                    <a:pt x="87" y="32"/>
                    <a:pt x="86" y="33"/>
                  </a:cubicBezTo>
                  <a:cubicBezTo>
                    <a:pt x="86" y="34"/>
                    <a:pt x="85" y="34"/>
                    <a:pt x="84" y="33"/>
                  </a:cubicBezTo>
                  <a:cubicBezTo>
                    <a:pt x="84" y="32"/>
                    <a:pt x="85" y="30"/>
                    <a:pt x="83" y="31"/>
                  </a:cubicBezTo>
                  <a:cubicBezTo>
                    <a:pt x="82" y="32"/>
                    <a:pt x="82" y="32"/>
                    <a:pt x="81" y="32"/>
                  </a:cubicBezTo>
                  <a:cubicBezTo>
                    <a:pt x="81" y="32"/>
                    <a:pt x="80" y="30"/>
                    <a:pt x="80" y="30"/>
                  </a:cubicBezTo>
                  <a:cubicBezTo>
                    <a:pt x="80" y="30"/>
                    <a:pt x="82" y="29"/>
                    <a:pt x="81" y="28"/>
                  </a:cubicBezTo>
                  <a:cubicBezTo>
                    <a:pt x="80" y="26"/>
                    <a:pt x="78" y="27"/>
                    <a:pt x="77" y="28"/>
                  </a:cubicBezTo>
                  <a:cubicBezTo>
                    <a:pt x="75" y="29"/>
                    <a:pt x="75" y="29"/>
                    <a:pt x="73" y="29"/>
                  </a:cubicBezTo>
                  <a:cubicBezTo>
                    <a:pt x="71" y="30"/>
                    <a:pt x="70" y="30"/>
                    <a:pt x="70" y="30"/>
                  </a:cubicBezTo>
                  <a:cubicBezTo>
                    <a:pt x="70" y="30"/>
                    <a:pt x="71" y="28"/>
                    <a:pt x="72" y="26"/>
                  </a:cubicBezTo>
                  <a:cubicBezTo>
                    <a:pt x="73" y="25"/>
                    <a:pt x="77" y="25"/>
                    <a:pt x="78" y="24"/>
                  </a:cubicBezTo>
                  <a:cubicBezTo>
                    <a:pt x="79" y="23"/>
                    <a:pt x="81" y="25"/>
                    <a:pt x="81" y="25"/>
                  </a:cubicBezTo>
                  <a:cubicBezTo>
                    <a:pt x="81" y="25"/>
                    <a:pt x="83" y="23"/>
                    <a:pt x="83" y="24"/>
                  </a:cubicBezTo>
                  <a:cubicBezTo>
                    <a:pt x="83" y="25"/>
                    <a:pt x="82" y="27"/>
                    <a:pt x="83" y="27"/>
                  </a:cubicBezTo>
                  <a:cubicBezTo>
                    <a:pt x="84" y="27"/>
                    <a:pt x="87" y="26"/>
                    <a:pt x="86" y="25"/>
                  </a:cubicBezTo>
                  <a:cubicBezTo>
                    <a:pt x="85" y="25"/>
                    <a:pt x="87" y="24"/>
                    <a:pt x="88" y="23"/>
                  </a:cubicBezTo>
                  <a:cubicBezTo>
                    <a:pt x="89" y="22"/>
                    <a:pt x="91" y="23"/>
                    <a:pt x="92" y="23"/>
                  </a:cubicBezTo>
                  <a:cubicBezTo>
                    <a:pt x="92" y="23"/>
                    <a:pt x="93" y="21"/>
                    <a:pt x="94" y="21"/>
                  </a:cubicBezTo>
                  <a:cubicBezTo>
                    <a:pt x="95" y="21"/>
                    <a:pt x="96" y="22"/>
                    <a:pt x="94" y="24"/>
                  </a:cubicBezTo>
                  <a:cubicBezTo>
                    <a:pt x="92" y="25"/>
                    <a:pt x="92" y="28"/>
                    <a:pt x="91" y="28"/>
                  </a:cubicBezTo>
                  <a:cubicBezTo>
                    <a:pt x="90" y="29"/>
                    <a:pt x="91" y="30"/>
                    <a:pt x="92" y="30"/>
                  </a:cubicBezTo>
                  <a:cubicBezTo>
                    <a:pt x="93" y="30"/>
                    <a:pt x="95" y="30"/>
                    <a:pt x="96" y="30"/>
                  </a:cubicBezTo>
                  <a:cubicBezTo>
                    <a:pt x="97" y="29"/>
                    <a:pt x="98" y="30"/>
                    <a:pt x="98" y="30"/>
                  </a:cubicBezTo>
                  <a:cubicBezTo>
                    <a:pt x="98" y="31"/>
                    <a:pt x="99" y="30"/>
                    <a:pt x="99" y="30"/>
                  </a:cubicBezTo>
                  <a:cubicBezTo>
                    <a:pt x="99" y="30"/>
                    <a:pt x="102" y="29"/>
                    <a:pt x="102" y="30"/>
                  </a:cubicBezTo>
                  <a:cubicBezTo>
                    <a:pt x="103" y="31"/>
                    <a:pt x="103" y="29"/>
                    <a:pt x="103" y="29"/>
                  </a:cubicBezTo>
                  <a:cubicBezTo>
                    <a:pt x="102" y="28"/>
                    <a:pt x="102" y="27"/>
                    <a:pt x="101" y="26"/>
                  </a:cubicBezTo>
                  <a:cubicBezTo>
                    <a:pt x="101" y="24"/>
                    <a:pt x="100" y="24"/>
                    <a:pt x="99" y="25"/>
                  </a:cubicBezTo>
                  <a:cubicBezTo>
                    <a:pt x="98" y="25"/>
                    <a:pt x="97" y="24"/>
                    <a:pt x="96" y="24"/>
                  </a:cubicBezTo>
                  <a:cubicBezTo>
                    <a:pt x="96" y="23"/>
                    <a:pt x="95" y="24"/>
                    <a:pt x="96" y="23"/>
                  </a:cubicBezTo>
                  <a:cubicBezTo>
                    <a:pt x="96" y="22"/>
                    <a:pt x="97" y="21"/>
                    <a:pt x="97" y="20"/>
                  </a:cubicBezTo>
                  <a:cubicBezTo>
                    <a:pt x="98" y="19"/>
                    <a:pt x="100" y="17"/>
                    <a:pt x="98" y="17"/>
                  </a:cubicBezTo>
                  <a:cubicBezTo>
                    <a:pt x="96" y="16"/>
                    <a:pt x="95" y="16"/>
                    <a:pt x="95" y="15"/>
                  </a:cubicBezTo>
                  <a:cubicBezTo>
                    <a:pt x="95" y="14"/>
                    <a:pt x="92" y="12"/>
                    <a:pt x="92" y="12"/>
                  </a:cubicBezTo>
                  <a:cubicBezTo>
                    <a:pt x="91" y="12"/>
                    <a:pt x="88" y="13"/>
                    <a:pt x="88" y="12"/>
                  </a:cubicBezTo>
                  <a:cubicBezTo>
                    <a:pt x="88" y="11"/>
                    <a:pt x="87" y="8"/>
                    <a:pt x="86" y="8"/>
                  </a:cubicBezTo>
                  <a:cubicBezTo>
                    <a:pt x="86" y="7"/>
                    <a:pt x="83" y="3"/>
                    <a:pt x="82" y="3"/>
                  </a:cubicBezTo>
                  <a:cubicBezTo>
                    <a:pt x="82" y="3"/>
                    <a:pt x="81" y="3"/>
                    <a:pt x="80" y="5"/>
                  </a:cubicBezTo>
                  <a:cubicBezTo>
                    <a:pt x="78" y="7"/>
                    <a:pt x="77" y="7"/>
                    <a:pt x="76" y="7"/>
                  </a:cubicBezTo>
                  <a:cubicBezTo>
                    <a:pt x="75" y="7"/>
                    <a:pt x="73" y="7"/>
                    <a:pt x="73" y="6"/>
                  </a:cubicBezTo>
                  <a:cubicBezTo>
                    <a:pt x="72" y="5"/>
                    <a:pt x="75" y="4"/>
                    <a:pt x="74" y="3"/>
                  </a:cubicBezTo>
                  <a:cubicBezTo>
                    <a:pt x="74" y="2"/>
                    <a:pt x="72" y="2"/>
                    <a:pt x="70" y="2"/>
                  </a:cubicBezTo>
                  <a:cubicBezTo>
                    <a:pt x="69" y="2"/>
                    <a:pt x="68" y="0"/>
                    <a:pt x="65" y="0"/>
                  </a:cubicBezTo>
                  <a:cubicBezTo>
                    <a:pt x="63" y="0"/>
                    <a:pt x="60" y="1"/>
                    <a:pt x="60" y="1"/>
                  </a:cubicBezTo>
                  <a:cubicBezTo>
                    <a:pt x="59" y="1"/>
                    <a:pt x="59" y="2"/>
                    <a:pt x="58" y="4"/>
                  </a:cubicBezTo>
                  <a:cubicBezTo>
                    <a:pt x="58" y="6"/>
                    <a:pt x="59" y="6"/>
                    <a:pt x="58" y="7"/>
                  </a:cubicBezTo>
                  <a:cubicBezTo>
                    <a:pt x="56" y="7"/>
                    <a:pt x="56" y="7"/>
                    <a:pt x="57" y="8"/>
                  </a:cubicBezTo>
                  <a:cubicBezTo>
                    <a:pt x="58" y="9"/>
                    <a:pt x="60" y="11"/>
                    <a:pt x="60" y="11"/>
                  </a:cubicBezTo>
                  <a:cubicBezTo>
                    <a:pt x="60" y="11"/>
                    <a:pt x="59" y="13"/>
                    <a:pt x="58" y="14"/>
                  </a:cubicBezTo>
                  <a:cubicBezTo>
                    <a:pt x="57" y="15"/>
                    <a:pt x="56" y="16"/>
                    <a:pt x="56" y="15"/>
                  </a:cubicBezTo>
                  <a:cubicBezTo>
                    <a:pt x="55" y="14"/>
                    <a:pt x="53" y="14"/>
                    <a:pt x="54" y="15"/>
                  </a:cubicBezTo>
                  <a:cubicBezTo>
                    <a:pt x="54" y="16"/>
                    <a:pt x="55" y="16"/>
                    <a:pt x="55" y="17"/>
                  </a:cubicBezTo>
                  <a:cubicBezTo>
                    <a:pt x="55" y="19"/>
                    <a:pt x="56" y="21"/>
                    <a:pt x="55" y="22"/>
                  </a:cubicBezTo>
                  <a:cubicBezTo>
                    <a:pt x="54" y="23"/>
                    <a:pt x="53" y="22"/>
                    <a:pt x="52" y="23"/>
                  </a:cubicBezTo>
                  <a:cubicBezTo>
                    <a:pt x="51" y="23"/>
                    <a:pt x="51" y="21"/>
                    <a:pt x="51" y="21"/>
                  </a:cubicBezTo>
                  <a:cubicBezTo>
                    <a:pt x="52" y="21"/>
                    <a:pt x="51" y="18"/>
                    <a:pt x="51" y="18"/>
                  </a:cubicBezTo>
                  <a:cubicBezTo>
                    <a:pt x="51" y="18"/>
                    <a:pt x="49" y="21"/>
                    <a:pt x="50" y="19"/>
                  </a:cubicBezTo>
                  <a:cubicBezTo>
                    <a:pt x="50" y="18"/>
                    <a:pt x="49" y="18"/>
                    <a:pt x="49" y="17"/>
                  </a:cubicBezTo>
                  <a:cubicBezTo>
                    <a:pt x="49" y="15"/>
                    <a:pt x="48" y="14"/>
                    <a:pt x="47" y="14"/>
                  </a:cubicBezTo>
                  <a:cubicBezTo>
                    <a:pt x="46" y="15"/>
                    <a:pt x="44" y="15"/>
                    <a:pt x="42" y="15"/>
                  </a:cubicBezTo>
                  <a:cubicBezTo>
                    <a:pt x="39" y="14"/>
                    <a:pt x="39" y="14"/>
                    <a:pt x="37" y="13"/>
                  </a:cubicBezTo>
                  <a:cubicBezTo>
                    <a:pt x="35" y="12"/>
                    <a:pt x="34" y="13"/>
                    <a:pt x="33" y="13"/>
                  </a:cubicBezTo>
                  <a:cubicBezTo>
                    <a:pt x="32" y="14"/>
                    <a:pt x="32" y="12"/>
                    <a:pt x="32" y="12"/>
                  </a:cubicBezTo>
                  <a:cubicBezTo>
                    <a:pt x="17" y="30"/>
                    <a:pt x="6" y="53"/>
                    <a:pt x="0" y="77"/>
                  </a:cubicBezTo>
                  <a:cubicBezTo>
                    <a:pt x="1" y="78"/>
                    <a:pt x="2" y="80"/>
                    <a:pt x="2" y="80"/>
                  </a:cubicBezTo>
                  <a:cubicBezTo>
                    <a:pt x="3" y="82"/>
                    <a:pt x="5" y="87"/>
                    <a:pt x="6" y="87"/>
                  </a:cubicBezTo>
                  <a:cubicBezTo>
                    <a:pt x="6" y="87"/>
                    <a:pt x="8" y="90"/>
                    <a:pt x="8" y="90"/>
                  </a:cubicBezTo>
                  <a:cubicBezTo>
                    <a:pt x="8" y="90"/>
                    <a:pt x="9" y="92"/>
                    <a:pt x="8" y="93"/>
                  </a:cubicBezTo>
                  <a:cubicBezTo>
                    <a:pt x="8" y="94"/>
                    <a:pt x="9" y="96"/>
                    <a:pt x="10" y="97"/>
                  </a:cubicBezTo>
                  <a:cubicBezTo>
                    <a:pt x="10" y="98"/>
                    <a:pt x="14" y="98"/>
                    <a:pt x="14" y="101"/>
                  </a:cubicBezTo>
                  <a:cubicBezTo>
                    <a:pt x="14" y="101"/>
                    <a:pt x="15" y="105"/>
                    <a:pt x="16" y="105"/>
                  </a:cubicBezTo>
                  <a:cubicBezTo>
                    <a:pt x="18" y="105"/>
                    <a:pt x="20" y="104"/>
                    <a:pt x="20" y="105"/>
                  </a:cubicBezTo>
                  <a:cubicBezTo>
                    <a:pt x="20" y="105"/>
                    <a:pt x="22" y="108"/>
                    <a:pt x="22" y="106"/>
                  </a:cubicBezTo>
                  <a:cubicBezTo>
                    <a:pt x="23" y="105"/>
                    <a:pt x="23" y="104"/>
                    <a:pt x="24" y="104"/>
                  </a:cubicBezTo>
                  <a:cubicBezTo>
                    <a:pt x="26" y="104"/>
                    <a:pt x="26" y="106"/>
                    <a:pt x="27" y="107"/>
                  </a:cubicBezTo>
                  <a:cubicBezTo>
                    <a:pt x="28" y="108"/>
                    <a:pt x="30" y="110"/>
                    <a:pt x="31" y="110"/>
                  </a:cubicBezTo>
                  <a:cubicBezTo>
                    <a:pt x="31" y="110"/>
                    <a:pt x="33" y="112"/>
                    <a:pt x="33" y="111"/>
                  </a:cubicBezTo>
                  <a:cubicBezTo>
                    <a:pt x="34" y="111"/>
                    <a:pt x="35" y="112"/>
                    <a:pt x="36" y="112"/>
                  </a:cubicBezTo>
                  <a:cubicBezTo>
                    <a:pt x="36" y="112"/>
                    <a:pt x="38" y="114"/>
                    <a:pt x="38" y="116"/>
                  </a:cubicBezTo>
                  <a:cubicBezTo>
                    <a:pt x="37" y="119"/>
                    <a:pt x="40" y="119"/>
                    <a:pt x="40" y="120"/>
                  </a:cubicBezTo>
                  <a:cubicBezTo>
                    <a:pt x="41" y="120"/>
                    <a:pt x="43" y="122"/>
                    <a:pt x="43" y="123"/>
                  </a:cubicBezTo>
                  <a:cubicBezTo>
                    <a:pt x="44" y="124"/>
                    <a:pt x="46" y="124"/>
                    <a:pt x="46" y="125"/>
                  </a:cubicBezTo>
                  <a:cubicBezTo>
                    <a:pt x="47" y="125"/>
                    <a:pt x="47" y="126"/>
                    <a:pt x="48" y="125"/>
                  </a:cubicBezTo>
                  <a:cubicBezTo>
                    <a:pt x="50" y="125"/>
                    <a:pt x="49" y="123"/>
                    <a:pt x="49" y="123"/>
                  </a:cubicBezTo>
                  <a:cubicBezTo>
                    <a:pt x="49" y="123"/>
                    <a:pt x="51" y="122"/>
                    <a:pt x="52" y="123"/>
                  </a:cubicBezTo>
                  <a:cubicBezTo>
                    <a:pt x="52" y="124"/>
                    <a:pt x="53" y="127"/>
                    <a:pt x="53" y="127"/>
                  </a:cubicBezTo>
                  <a:cubicBezTo>
                    <a:pt x="54" y="127"/>
                    <a:pt x="55" y="130"/>
                    <a:pt x="54" y="133"/>
                  </a:cubicBezTo>
                  <a:cubicBezTo>
                    <a:pt x="54" y="135"/>
                    <a:pt x="54" y="137"/>
                    <a:pt x="53" y="137"/>
                  </a:cubicBezTo>
                  <a:cubicBezTo>
                    <a:pt x="53" y="137"/>
                    <a:pt x="51" y="139"/>
                    <a:pt x="50" y="139"/>
                  </a:cubicBezTo>
                  <a:cubicBezTo>
                    <a:pt x="49" y="140"/>
                    <a:pt x="48" y="143"/>
                    <a:pt x="48" y="144"/>
                  </a:cubicBezTo>
                  <a:cubicBezTo>
                    <a:pt x="48" y="145"/>
                    <a:pt x="49" y="148"/>
                    <a:pt x="49" y="150"/>
                  </a:cubicBezTo>
                  <a:cubicBezTo>
                    <a:pt x="49" y="151"/>
                    <a:pt x="48" y="152"/>
                    <a:pt x="48" y="154"/>
                  </a:cubicBezTo>
                  <a:cubicBezTo>
                    <a:pt x="49" y="157"/>
                    <a:pt x="52" y="157"/>
                    <a:pt x="52" y="159"/>
                  </a:cubicBezTo>
                  <a:cubicBezTo>
                    <a:pt x="52" y="161"/>
                    <a:pt x="55" y="166"/>
                    <a:pt x="55" y="167"/>
                  </a:cubicBezTo>
                  <a:cubicBezTo>
                    <a:pt x="56" y="169"/>
                    <a:pt x="58" y="172"/>
                    <a:pt x="58" y="174"/>
                  </a:cubicBezTo>
                  <a:cubicBezTo>
                    <a:pt x="58" y="177"/>
                    <a:pt x="63" y="179"/>
                    <a:pt x="64" y="179"/>
                  </a:cubicBezTo>
                  <a:cubicBezTo>
                    <a:pt x="64" y="179"/>
                    <a:pt x="66" y="181"/>
                    <a:pt x="67" y="181"/>
                  </a:cubicBezTo>
                  <a:cubicBezTo>
                    <a:pt x="68" y="182"/>
                    <a:pt x="69" y="183"/>
                    <a:pt x="70" y="185"/>
                  </a:cubicBezTo>
                  <a:cubicBezTo>
                    <a:pt x="71" y="186"/>
                    <a:pt x="71" y="188"/>
                    <a:pt x="71" y="189"/>
                  </a:cubicBezTo>
                  <a:cubicBezTo>
                    <a:pt x="71" y="189"/>
                    <a:pt x="71" y="195"/>
                    <a:pt x="71" y="198"/>
                  </a:cubicBezTo>
                  <a:cubicBezTo>
                    <a:pt x="71" y="201"/>
                    <a:pt x="73" y="204"/>
                    <a:pt x="72" y="205"/>
                  </a:cubicBezTo>
                  <a:cubicBezTo>
                    <a:pt x="71" y="205"/>
                    <a:pt x="69" y="206"/>
                    <a:pt x="70" y="207"/>
                  </a:cubicBezTo>
                  <a:cubicBezTo>
                    <a:pt x="71" y="208"/>
                    <a:pt x="70" y="208"/>
                    <a:pt x="70" y="209"/>
                  </a:cubicBezTo>
                  <a:cubicBezTo>
                    <a:pt x="70" y="209"/>
                    <a:pt x="71" y="212"/>
                    <a:pt x="71" y="213"/>
                  </a:cubicBezTo>
                  <a:cubicBezTo>
                    <a:pt x="70" y="214"/>
                    <a:pt x="70" y="216"/>
                    <a:pt x="70" y="217"/>
                  </a:cubicBezTo>
                  <a:cubicBezTo>
                    <a:pt x="69" y="217"/>
                    <a:pt x="68" y="218"/>
                    <a:pt x="69" y="220"/>
                  </a:cubicBezTo>
                  <a:cubicBezTo>
                    <a:pt x="69" y="221"/>
                    <a:pt x="68" y="221"/>
                    <a:pt x="68" y="222"/>
                  </a:cubicBezTo>
                  <a:cubicBezTo>
                    <a:pt x="68" y="223"/>
                    <a:pt x="70" y="223"/>
                    <a:pt x="70" y="224"/>
                  </a:cubicBezTo>
                  <a:cubicBezTo>
                    <a:pt x="69" y="226"/>
                    <a:pt x="69" y="226"/>
                    <a:pt x="69" y="227"/>
                  </a:cubicBezTo>
                  <a:cubicBezTo>
                    <a:pt x="69" y="229"/>
                    <a:pt x="70" y="230"/>
                    <a:pt x="70" y="231"/>
                  </a:cubicBezTo>
                  <a:cubicBezTo>
                    <a:pt x="70" y="231"/>
                    <a:pt x="70" y="232"/>
                    <a:pt x="69" y="233"/>
                  </a:cubicBezTo>
                  <a:cubicBezTo>
                    <a:pt x="68" y="234"/>
                    <a:pt x="68" y="235"/>
                    <a:pt x="68" y="236"/>
                  </a:cubicBezTo>
                  <a:cubicBezTo>
                    <a:pt x="68" y="236"/>
                    <a:pt x="69" y="237"/>
                    <a:pt x="69" y="238"/>
                  </a:cubicBezTo>
                  <a:cubicBezTo>
                    <a:pt x="69" y="238"/>
                    <a:pt x="68" y="239"/>
                    <a:pt x="69" y="240"/>
                  </a:cubicBezTo>
                  <a:cubicBezTo>
                    <a:pt x="69" y="241"/>
                    <a:pt x="70" y="241"/>
                    <a:pt x="71" y="241"/>
                  </a:cubicBezTo>
                  <a:cubicBezTo>
                    <a:pt x="71" y="242"/>
                    <a:pt x="69" y="242"/>
                    <a:pt x="70" y="243"/>
                  </a:cubicBezTo>
                  <a:cubicBezTo>
                    <a:pt x="71" y="244"/>
                    <a:pt x="72" y="243"/>
                    <a:pt x="72" y="245"/>
                  </a:cubicBezTo>
                  <a:cubicBezTo>
                    <a:pt x="72" y="245"/>
                    <a:pt x="73" y="246"/>
                    <a:pt x="73" y="246"/>
                  </a:cubicBezTo>
                  <a:cubicBezTo>
                    <a:pt x="73" y="246"/>
                    <a:pt x="74" y="246"/>
                    <a:pt x="74" y="246"/>
                  </a:cubicBezTo>
                  <a:cubicBezTo>
                    <a:pt x="74" y="247"/>
                    <a:pt x="75" y="247"/>
                    <a:pt x="75" y="247"/>
                  </a:cubicBezTo>
                  <a:cubicBezTo>
                    <a:pt x="75" y="247"/>
                    <a:pt x="77" y="248"/>
                    <a:pt x="77" y="248"/>
                  </a:cubicBezTo>
                  <a:close/>
                  <a:moveTo>
                    <a:pt x="55" y="38"/>
                  </a:moveTo>
                  <a:cubicBezTo>
                    <a:pt x="55" y="38"/>
                    <a:pt x="58" y="37"/>
                    <a:pt x="59" y="38"/>
                  </a:cubicBezTo>
                  <a:cubicBezTo>
                    <a:pt x="60" y="39"/>
                    <a:pt x="58" y="39"/>
                    <a:pt x="57" y="40"/>
                  </a:cubicBezTo>
                  <a:cubicBezTo>
                    <a:pt x="55" y="41"/>
                    <a:pt x="55" y="41"/>
                    <a:pt x="54" y="42"/>
                  </a:cubicBezTo>
                  <a:cubicBezTo>
                    <a:pt x="53" y="43"/>
                    <a:pt x="51" y="43"/>
                    <a:pt x="50" y="44"/>
                  </a:cubicBezTo>
                  <a:cubicBezTo>
                    <a:pt x="49" y="45"/>
                    <a:pt x="48" y="46"/>
                    <a:pt x="47" y="45"/>
                  </a:cubicBezTo>
                  <a:cubicBezTo>
                    <a:pt x="47" y="44"/>
                    <a:pt x="48" y="45"/>
                    <a:pt x="48" y="44"/>
                  </a:cubicBezTo>
                  <a:cubicBezTo>
                    <a:pt x="48" y="44"/>
                    <a:pt x="51" y="42"/>
                    <a:pt x="51" y="42"/>
                  </a:cubicBezTo>
                  <a:cubicBezTo>
                    <a:pt x="51" y="42"/>
                    <a:pt x="54" y="37"/>
                    <a:pt x="55" y="38"/>
                  </a:cubicBezTo>
                  <a:close/>
                  <a:moveTo>
                    <a:pt x="50" y="34"/>
                  </a:moveTo>
                  <a:cubicBezTo>
                    <a:pt x="51" y="34"/>
                    <a:pt x="53" y="37"/>
                    <a:pt x="52" y="37"/>
                  </a:cubicBezTo>
                  <a:cubicBezTo>
                    <a:pt x="51" y="38"/>
                    <a:pt x="50" y="37"/>
                    <a:pt x="50" y="35"/>
                  </a:cubicBezTo>
                  <a:cubicBezTo>
                    <a:pt x="50" y="34"/>
                    <a:pt x="49" y="38"/>
                    <a:pt x="49" y="39"/>
                  </a:cubicBezTo>
                  <a:cubicBezTo>
                    <a:pt x="50" y="40"/>
                    <a:pt x="48" y="42"/>
                    <a:pt x="48" y="42"/>
                  </a:cubicBezTo>
                  <a:cubicBezTo>
                    <a:pt x="47" y="42"/>
                    <a:pt x="47" y="40"/>
                    <a:pt x="47" y="38"/>
                  </a:cubicBezTo>
                  <a:cubicBezTo>
                    <a:pt x="47" y="37"/>
                    <a:pt x="46" y="35"/>
                    <a:pt x="45" y="35"/>
                  </a:cubicBezTo>
                  <a:cubicBezTo>
                    <a:pt x="43" y="36"/>
                    <a:pt x="42" y="38"/>
                    <a:pt x="41" y="38"/>
                  </a:cubicBezTo>
                  <a:cubicBezTo>
                    <a:pt x="41" y="39"/>
                    <a:pt x="41" y="42"/>
                    <a:pt x="41" y="43"/>
                  </a:cubicBezTo>
                  <a:cubicBezTo>
                    <a:pt x="41" y="43"/>
                    <a:pt x="41" y="46"/>
                    <a:pt x="39" y="46"/>
                  </a:cubicBezTo>
                  <a:cubicBezTo>
                    <a:pt x="38" y="46"/>
                    <a:pt x="38" y="43"/>
                    <a:pt x="39" y="42"/>
                  </a:cubicBezTo>
                  <a:cubicBezTo>
                    <a:pt x="39" y="40"/>
                    <a:pt x="38" y="38"/>
                    <a:pt x="39" y="36"/>
                  </a:cubicBezTo>
                  <a:cubicBezTo>
                    <a:pt x="40" y="35"/>
                    <a:pt x="42" y="34"/>
                    <a:pt x="43" y="34"/>
                  </a:cubicBezTo>
                  <a:cubicBezTo>
                    <a:pt x="44" y="33"/>
                    <a:pt x="46" y="34"/>
                    <a:pt x="47" y="34"/>
                  </a:cubicBezTo>
                  <a:cubicBezTo>
                    <a:pt x="47" y="34"/>
                    <a:pt x="49" y="34"/>
                    <a:pt x="50" y="34"/>
                  </a:cubicBezTo>
                  <a:close/>
                  <a:moveTo>
                    <a:pt x="36" y="30"/>
                  </a:moveTo>
                  <a:cubicBezTo>
                    <a:pt x="38" y="29"/>
                    <a:pt x="40" y="26"/>
                    <a:pt x="41" y="27"/>
                  </a:cubicBezTo>
                  <a:cubicBezTo>
                    <a:pt x="44" y="29"/>
                    <a:pt x="44" y="29"/>
                    <a:pt x="44" y="29"/>
                  </a:cubicBezTo>
                  <a:cubicBezTo>
                    <a:pt x="45" y="30"/>
                    <a:pt x="44" y="32"/>
                    <a:pt x="43" y="32"/>
                  </a:cubicBezTo>
                  <a:cubicBezTo>
                    <a:pt x="43" y="32"/>
                    <a:pt x="41" y="32"/>
                    <a:pt x="40" y="32"/>
                  </a:cubicBezTo>
                  <a:cubicBezTo>
                    <a:pt x="39" y="32"/>
                    <a:pt x="39" y="31"/>
                    <a:pt x="38" y="31"/>
                  </a:cubicBezTo>
                  <a:cubicBezTo>
                    <a:pt x="38" y="31"/>
                    <a:pt x="36" y="32"/>
                    <a:pt x="36" y="33"/>
                  </a:cubicBezTo>
                  <a:cubicBezTo>
                    <a:pt x="35" y="33"/>
                    <a:pt x="33" y="33"/>
                    <a:pt x="33" y="32"/>
                  </a:cubicBezTo>
                  <a:cubicBezTo>
                    <a:pt x="33" y="31"/>
                    <a:pt x="34" y="31"/>
                    <a:pt x="36"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a:ln>
                  <a:noFill/>
                </a:ln>
                <a:solidFill>
                  <a:srgbClr val="57565A"/>
                </a:solidFill>
                <a:effectLst/>
                <a:uLnTx/>
                <a:uFillTx/>
              </a:endParaRPr>
            </a:p>
          </p:txBody>
        </p:sp>
        <p:sp>
          <p:nvSpPr>
            <p:cNvPr id="58" name="Freeform 13">
              <a:extLst>
                <a:ext uri="{FF2B5EF4-FFF2-40B4-BE49-F238E27FC236}">
                  <a16:creationId xmlns:a16="http://schemas.microsoft.com/office/drawing/2014/main" id="{07B6FB8A-54A4-5F36-CFCE-054C0EF5B7EB}"/>
                </a:ext>
              </a:extLst>
            </p:cNvPr>
            <p:cNvSpPr>
              <a:spLocks/>
            </p:cNvSpPr>
            <p:nvPr/>
          </p:nvSpPr>
          <p:spPr bwMode="auto">
            <a:xfrm>
              <a:off x="2098" y="796"/>
              <a:ext cx="93" cy="35"/>
            </a:xfrm>
            <a:custGeom>
              <a:avLst/>
              <a:gdLst>
                <a:gd name="T0" fmla="*/ 2 w 13"/>
                <a:gd name="T1" fmla="*/ 4 h 5"/>
                <a:gd name="T2" fmla="*/ 2 w 13"/>
                <a:gd name="T3" fmla="*/ 5 h 5"/>
                <a:gd name="T4" fmla="*/ 5 w 13"/>
                <a:gd name="T5" fmla="*/ 4 h 5"/>
                <a:gd name="T6" fmla="*/ 8 w 13"/>
                <a:gd name="T7" fmla="*/ 3 h 5"/>
                <a:gd name="T8" fmla="*/ 10 w 13"/>
                <a:gd name="T9" fmla="*/ 5 h 5"/>
                <a:gd name="T10" fmla="*/ 11 w 13"/>
                <a:gd name="T11" fmla="*/ 3 h 5"/>
                <a:gd name="T12" fmla="*/ 7 w 13"/>
                <a:gd name="T13" fmla="*/ 1 h 5"/>
                <a:gd name="T14" fmla="*/ 5 w 13"/>
                <a:gd name="T15" fmla="*/ 0 h 5"/>
                <a:gd name="T16" fmla="*/ 4 w 13"/>
                <a:gd name="T17" fmla="*/ 1 h 5"/>
                <a:gd name="T18" fmla="*/ 2 w 13"/>
                <a:gd name="T19" fmla="*/ 3 h 5"/>
                <a:gd name="T20" fmla="*/ 2 w 13"/>
                <a:gd name="T2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5">
                  <a:moveTo>
                    <a:pt x="2" y="4"/>
                  </a:moveTo>
                  <a:cubicBezTo>
                    <a:pt x="0" y="5"/>
                    <a:pt x="1" y="5"/>
                    <a:pt x="2" y="5"/>
                  </a:cubicBezTo>
                  <a:cubicBezTo>
                    <a:pt x="3" y="5"/>
                    <a:pt x="5" y="4"/>
                    <a:pt x="5" y="4"/>
                  </a:cubicBezTo>
                  <a:cubicBezTo>
                    <a:pt x="5" y="4"/>
                    <a:pt x="8" y="2"/>
                    <a:pt x="8" y="3"/>
                  </a:cubicBezTo>
                  <a:cubicBezTo>
                    <a:pt x="9" y="4"/>
                    <a:pt x="8" y="5"/>
                    <a:pt x="10" y="5"/>
                  </a:cubicBezTo>
                  <a:cubicBezTo>
                    <a:pt x="11" y="5"/>
                    <a:pt x="13" y="4"/>
                    <a:pt x="11" y="3"/>
                  </a:cubicBezTo>
                  <a:cubicBezTo>
                    <a:pt x="9" y="2"/>
                    <a:pt x="8" y="2"/>
                    <a:pt x="7" y="1"/>
                  </a:cubicBezTo>
                  <a:cubicBezTo>
                    <a:pt x="6" y="0"/>
                    <a:pt x="6" y="0"/>
                    <a:pt x="5" y="0"/>
                  </a:cubicBezTo>
                  <a:cubicBezTo>
                    <a:pt x="5" y="1"/>
                    <a:pt x="5" y="1"/>
                    <a:pt x="4" y="1"/>
                  </a:cubicBezTo>
                  <a:cubicBezTo>
                    <a:pt x="4" y="1"/>
                    <a:pt x="3" y="2"/>
                    <a:pt x="2" y="3"/>
                  </a:cubicBezTo>
                  <a:cubicBezTo>
                    <a:pt x="2" y="3"/>
                    <a:pt x="2" y="3"/>
                    <a:pt x="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a:ln>
                  <a:noFill/>
                </a:ln>
                <a:solidFill>
                  <a:srgbClr val="57565A"/>
                </a:solidFill>
                <a:effectLst/>
                <a:uLnTx/>
                <a:uFillTx/>
              </a:endParaRPr>
            </a:p>
          </p:txBody>
        </p:sp>
        <p:sp>
          <p:nvSpPr>
            <p:cNvPr id="59" name="Freeform 14">
              <a:extLst>
                <a:ext uri="{FF2B5EF4-FFF2-40B4-BE49-F238E27FC236}">
                  <a16:creationId xmlns:a16="http://schemas.microsoft.com/office/drawing/2014/main" id="{EFBBE7ED-5898-CD39-585F-27A6A2128DD3}"/>
                </a:ext>
              </a:extLst>
            </p:cNvPr>
            <p:cNvSpPr>
              <a:spLocks/>
            </p:cNvSpPr>
            <p:nvPr/>
          </p:nvSpPr>
          <p:spPr bwMode="auto">
            <a:xfrm>
              <a:off x="2134" y="831"/>
              <a:ext cx="21" cy="15"/>
            </a:xfrm>
            <a:custGeom>
              <a:avLst/>
              <a:gdLst>
                <a:gd name="T0" fmla="*/ 0 w 3"/>
                <a:gd name="T1" fmla="*/ 1 h 2"/>
                <a:gd name="T2" fmla="*/ 3 w 3"/>
                <a:gd name="T3" fmla="*/ 2 h 2"/>
                <a:gd name="T4" fmla="*/ 0 w 3"/>
                <a:gd name="T5" fmla="*/ 1 h 2"/>
              </a:gdLst>
              <a:ahLst/>
              <a:cxnLst>
                <a:cxn ang="0">
                  <a:pos x="T0" y="T1"/>
                </a:cxn>
                <a:cxn ang="0">
                  <a:pos x="T2" y="T3"/>
                </a:cxn>
                <a:cxn ang="0">
                  <a:pos x="T4" y="T5"/>
                </a:cxn>
              </a:cxnLst>
              <a:rect l="0" t="0" r="r" b="b"/>
              <a:pathLst>
                <a:path w="3" h="2">
                  <a:moveTo>
                    <a:pt x="0" y="1"/>
                  </a:moveTo>
                  <a:cubicBezTo>
                    <a:pt x="0" y="2"/>
                    <a:pt x="2" y="2"/>
                    <a:pt x="3" y="2"/>
                  </a:cubicBezTo>
                  <a:cubicBezTo>
                    <a:pt x="3" y="1"/>
                    <a:pt x="2" y="0"/>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a:ln>
                  <a:noFill/>
                </a:ln>
                <a:solidFill>
                  <a:srgbClr val="57565A"/>
                </a:solidFill>
                <a:effectLst/>
                <a:uLnTx/>
                <a:uFillTx/>
              </a:endParaRPr>
            </a:p>
          </p:txBody>
        </p:sp>
        <p:sp>
          <p:nvSpPr>
            <p:cNvPr id="60" name="Freeform 15">
              <a:extLst>
                <a:ext uri="{FF2B5EF4-FFF2-40B4-BE49-F238E27FC236}">
                  <a16:creationId xmlns:a16="http://schemas.microsoft.com/office/drawing/2014/main" id="{BF5AB27F-BF3A-93CE-39BC-C2D0DC6DF7E9}"/>
                </a:ext>
              </a:extLst>
            </p:cNvPr>
            <p:cNvSpPr>
              <a:spLocks/>
            </p:cNvSpPr>
            <p:nvPr/>
          </p:nvSpPr>
          <p:spPr bwMode="auto">
            <a:xfrm>
              <a:off x="2162" y="838"/>
              <a:ext cx="29" cy="22"/>
            </a:xfrm>
            <a:custGeom>
              <a:avLst/>
              <a:gdLst>
                <a:gd name="T0" fmla="*/ 2 w 4"/>
                <a:gd name="T1" fmla="*/ 1 h 3"/>
                <a:gd name="T2" fmla="*/ 3 w 4"/>
                <a:gd name="T3" fmla="*/ 2 h 3"/>
                <a:gd name="T4" fmla="*/ 2 w 4"/>
                <a:gd name="T5" fmla="*/ 1 h 3"/>
              </a:gdLst>
              <a:ahLst/>
              <a:cxnLst>
                <a:cxn ang="0">
                  <a:pos x="T0" y="T1"/>
                </a:cxn>
                <a:cxn ang="0">
                  <a:pos x="T2" y="T3"/>
                </a:cxn>
                <a:cxn ang="0">
                  <a:pos x="T4" y="T5"/>
                </a:cxn>
              </a:cxnLst>
              <a:rect l="0" t="0" r="r" b="b"/>
              <a:pathLst>
                <a:path w="4" h="3">
                  <a:moveTo>
                    <a:pt x="2" y="1"/>
                  </a:moveTo>
                  <a:cubicBezTo>
                    <a:pt x="0" y="1"/>
                    <a:pt x="2" y="3"/>
                    <a:pt x="3" y="2"/>
                  </a:cubicBezTo>
                  <a:cubicBezTo>
                    <a:pt x="4" y="1"/>
                    <a:pt x="4" y="0"/>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a:ln>
                  <a:noFill/>
                </a:ln>
                <a:solidFill>
                  <a:srgbClr val="57565A"/>
                </a:solidFill>
                <a:effectLst/>
                <a:uLnTx/>
                <a:uFillTx/>
              </a:endParaRPr>
            </a:p>
          </p:txBody>
        </p:sp>
        <p:sp>
          <p:nvSpPr>
            <p:cNvPr id="61" name="Freeform 16">
              <a:extLst>
                <a:ext uri="{FF2B5EF4-FFF2-40B4-BE49-F238E27FC236}">
                  <a16:creationId xmlns:a16="http://schemas.microsoft.com/office/drawing/2014/main" id="{7AD9E07B-8A88-1E2B-0701-89D38201BF0A}"/>
                </a:ext>
              </a:extLst>
            </p:cNvPr>
            <p:cNvSpPr>
              <a:spLocks/>
            </p:cNvSpPr>
            <p:nvPr/>
          </p:nvSpPr>
          <p:spPr bwMode="auto">
            <a:xfrm>
              <a:off x="2923" y="760"/>
              <a:ext cx="135" cy="50"/>
            </a:xfrm>
            <a:custGeom>
              <a:avLst/>
              <a:gdLst>
                <a:gd name="T0" fmla="*/ 7 w 19"/>
                <a:gd name="T1" fmla="*/ 5 h 7"/>
                <a:gd name="T2" fmla="*/ 10 w 19"/>
                <a:gd name="T3" fmla="*/ 7 h 7"/>
                <a:gd name="T4" fmla="*/ 14 w 19"/>
                <a:gd name="T5" fmla="*/ 5 h 7"/>
                <a:gd name="T6" fmla="*/ 17 w 19"/>
                <a:gd name="T7" fmla="*/ 4 h 7"/>
                <a:gd name="T8" fmla="*/ 18 w 19"/>
                <a:gd name="T9" fmla="*/ 2 h 7"/>
                <a:gd name="T10" fmla="*/ 14 w 19"/>
                <a:gd name="T11" fmla="*/ 0 h 7"/>
                <a:gd name="T12" fmla="*/ 10 w 19"/>
                <a:gd name="T13" fmla="*/ 1 h 7"/>
                <a:gd name="T14" fmla="*/ 6 w 19"/>
                <a:gd name="T15" fmla="*/ 1 h 7"/>
                <a:gd name="T16" fmla="*/ 1 w 19"/>
                <a:gd name="T17" fmla="*/ 0 h 7"/>
                <a:gd name="T18" fmla="*/ 1 w 19"/>
                <a:gd name="T19" fmla="*/ 2 h 7"/>
                <a:gd name="T20" fmla="*/ 3 w 19"/>
                <a:gd name="T21" fmla="*/ 5 h 7"/>
                <a:gd name="T22" fmla="*/ 7 w 19"/>
                <a:gd name="T2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7">
                  <a:moveTo>
                    <a:pt x="7" y="5"/>
                  </a:moveTo>
                  <a:cubicBezTo>
                    <a:pt x="7" y="6"/>
                    <a:pt x="8" y="7"/>
                    <a:pt x="10" y="7"/>
                  </a:cubicBezTo>
                  <a:cubicBezTo>
                    <a:pt x="12" y="6"/>
                    <a:pt x="13" y="6"/>
                    <a:pt x="14" y="5"/>
                  </a:cubicBezTo>
                  <a:cubicBezTo>
                    <a:pt x="14" y="4"/>
                    <a:pt x="17" y="4"/>
                    <a:pt x="17" y="4"/>
                  </a:cubicBezTo>
                  <a:cubicBezTo>
                    <a:pt x="17" y="4"/>
                    <a:pt x="19" y="3"/>
                    <a:pt x="18" y="2"/>
                  </a:cubicBezTo>
                  <a:cubicBezTo>
                    <a:pt x="17" y="1"/>
                    <a:pt x="15" y="1"/>
                    <a:pt x="14" y="0"/>
                  </a:cubicBezTo>
                  <a:cubicBezTo>
                    <a:pt x="13" y="0"/>
                    <a:pt x="13" y="1"/>
                    <a:pt x="10" y="1"/>
                  </a:cubicBezTo>
                  <a:cubicBezTo>
                    <a:pt x="8" y="1"/>
                    <a:pt x="7" y="2"/>
                    <a:pt x="6" y="1"/>
                  </a:cubicBezTo>
                  <a:cubicBezTo>
                    <a:pt x="5" y="0"/>
                    <a:pt x="1" y="0"/>
                    <a:pt x="1" y="0"/>
                  </a:cubicBezTo>
                  <a:cubicBezTo>
                    <a:pt x="1" y="1"/>
                    <a:pt x="0" y="1"/>
                    <a:pt x="1" y="2"/>
                  </a:cubicBezTo>
                  <a:cubicBezTo>
                    <a:pt x="2" y="4"/>
                    <a:pt x="2" y="5"/>
                    <a:pt x="3" y="5"/>
                  </a:cubicBezTo>
                  <a:cubicBezTo>
                    <a:pt x="4" y="5"/>
                    <a:pt x="6" y="5"/>
                    <a:pt x="7"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a:ln>
                  <a:noFill/>
                </a:ln>
                <a:solidFill>
                  <a:srgbClr val="57565A"/>
                </a:solidFill>
                <a:effectLst/>
                <a:uLnTx/>
                <a:uFillTx/>
              </a:endParaRPr>
            </a:p>
          </p:txBody>
        </p:sp>
        <p:sp>
          <p:nvSpPr>
            <p:cNvPr id="62" name="Freeform 17">
              <a:extLst>
                <a:ext uri="{FF2B5EF4-FFF2-40B4-BE49-F238E27FC236}">
                  <a16:creationId xmlns:a16="http://schemas.microsoft.com/office/drawing/2014/main" id="{B5902932-12B3-01D1-14AA-F6D34FF34D56}"/>
                </a:ext>
              </a:extLst>
            </p:cNvPr>
            <p:cNvSpPr>
              <a:spLocks/>
            </p:cNvSpPr>
            <p:nvPr/>
          </p:nvSpPr>
          <p:spPr bwMode="auto">
            <a:xfrm>
              <a:off x="2340" y="512"/>
              <a:ext cx="668" cy="341"/>
            </a:xfrm>
            <a:custGeom>
              <a:avLst/>
              <a:gdLst>
                <a:gd name="T0" fmla="*/ 3 w 94"/>
                <a:gd name="T1" fmla="*/ 20 h 48"/>
                <a:gd name="T2" fmla="*/ 5 w 94"/>
                <a:gd name="T3" fmla="*/ 20 h 48"/>
                <a:gd name="T4" fmla="*/ 16 w 94"/>
                <a:gd name="T5" fmla="*/ 20 h 48"/>
                <a:gd name="T6" fmla="*/ 22 w 94"/>
                <a:gd name="T7" fmla="*/ 28 h 48"/>
                <a:gd name="T8" fmla="*/ 27 w 94"/>
                <a:gd name="T9" fmla="*/ 27 h 48"/>
                <a:gd name="T10" fmla="*/ 28 w 94"/>
                <a:gd name="T11" fmla="*/ 31 h 48"/>
                <a:gd name="T12" fmla="*/ 27 w 94"/>
                <a:gd name="T13" fmla="*/ 34 h 48"/>
                <a:gd name="T14" fmla="*/ 25 w 94"/>
                <a:gd name="T15" fmla="*/ 34 h 48"/>
                <a:gd name="T16" fmla="*/ 25 w 94"/>
                <a:gd name="T17" fmla="*/ 38 h 48"/>
                <a:gd name="T18" fmla="*/ 27 w 94"/>
                <a:gd name="T19" fmla="*/ 40 h 48"/>
                <a:gd name="T20" fmla="*/ 34 w 94"/>
                <a:gd name="T21" fmla="*/ 46 h 48"/>
                <a:gd name="T22" fmla="*/ 39 w 94"/>
                <a:gd name="T23" fmla="*/ 48 h 48"/>
                <a:gd name="T24" fmla="*/ 43 w 94"/>
                <a:gd name="T25" fmla="*/ 43 h 48"/>
                <a:gd name="T26" fmla="*/ 46 w 94"/>
                <a:gd name="T27" fmla="*/ 40 h 48"/>
                <a:gd name="T28" fmla="*/ 52 w 94"/>
                <a:gd name="T29" fmla="*/ 36 h 48"/>
                <a:gd name="T30" fmla="*/ 61 w 94"/>
                <a:gd name="T31" fmla="*/ 32 h 48"/>
                <a:gd name="T32" fmla="*/ 73 w 94"/>
                <a:gd name="T33" fmla="*/ 30 h 48"/>
                <a:gd name="T34" fmla="*/ 72 w 94"/>
                <a:gd name="T35" fmla="*/ 28 h 48"/>
                <a:gd name="T36" fmla="*/ 75 w 94"/>
                <a:gd name="T37" fmla="*/ 27 h 48"/>
                <a:gd name="T38" fmla="*/ 79 w 94"/>
                <a:gd name="T39" fmla="*/ 27 h 48"/>
                <a:gd name="T40" fmla="*/ 78 w 94"/>
                <a:gd name="T41" fmla="*/ 22 h 48"/>
                <a:gd name="T42" fmla="*/ 85 w 94"/>
                <a:gd name="T43" fmla="*/ 18 h 48"/>
                <a:gd name="T44" fmla="*/ 83 w 94"/>
                <a:gd name="T45" fmla="*/ 16 h 48"/>
                <a:gd name="T46" fmla="*/ 91 w 94"/>
                <a:gd name="T47" fmla="*/ 9 h 48"/>
                <a:gd name="T48" fmla="*/ 87 w 94"/>
                <a:gd name="T49" fmla="*/ 7 h 48"/>
                <a:gd name="T50" fmla="*/ 78 w 94"/>
                <a:gd name="T51" fmla="*/ 5 h 48"/>
                <a:gd name="T52" fmla="*/ 73 w 94"/>
                <a:gd name="T53" fmla="*/ 2 h 48"/>
                <a:gd name="T54" fmla="*/ 65 w 94"/>
                <a:gd name="T55" fmla="*/ 3 h 48"/>
                <a:gd name="T56" fmla="*/ 53 w 94"/>
                <a:gd name="T57" fmla="*/ 3 h 48"/>
                <a:gd name="T58" fmla="*/ 66 w 94"/>
                <a:gd name="T59" fmla="*/ 2 h 48"/>
                <a:gd name="T60" fmla="*/ 58 w 94"/>
                <a:gd name="T61" fmla="*/ 0 h 48"/>
                <a:gd name="T62" fmla="*/ 36 w 94"/>
                <a:gd name="T63" fmla="*/ 5 h 48"/>
                <a:gd name="T64" fmla="*/ 32 w 94"/>
                <a:gd name="T65" fmla="*/ 6 h 48"/>
                <a:gd name="T66" fmla="*/ 27 w 94"/>
                <a:gd name="T67" fmla="*/ 7 h 48"/>
                <a:gd name="T68" fmla="*/ 1 w 94"/>
                <a:gd name="T69"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48">
                  <a:moveTo>
                    <a:pt x="1" y="21"/>
                  </a:moveTo>
                  <a:cubicBezTo>
                    <a:pt x="1" y="21"/>
                    <a:pt x="3" y="21"/>
                    <a:pt x="3" y="20"/>
                  </a:cubicBezTo>
                  <a:cubicBezTo>
                    <a:pt x="4" y="20"/>
                    <a:pt x="5" y="18"/>
                    <a:pt x="5" y="18"/>
                  </a:cubicBezTo>
                  <a:cubicBezTo>
                    <a:pt x="5" y="18"/>
                    <a:pt x="4" y="19"/>
                    <a:pt x="5" y="20"/>
                  </a:cubicBezTo>
                  <a:cubicBezTo>
                    <a:pt x="6" y="20"/>
                    <a:pt x="9" y="19"/>
                    <a:pt x="10" y="19"/>
                  </a:cubicBezTo>
                  <a:cubicBezTo>
                    <a:pt x="11" y="19"/>
                    <a:pt x="15" y="20"/>
                    <a:pt x="16" y="20"/>
                  </a:cubicBezTo>
                  <a:cubicBezTo>
                    <a:pt x="17" y="21"/>
                    <a:pt x="20" y="21"/>
                    <a:pt x="21" y="22"/>
                  </a:cubicBezTo>
                  <a:cubicBezTo>
                    <a:pt x="22" y="23"/>
                    <a:pt x="21" y="28"/>
                    <a:pt x="22" y="28"/>
                  </a:cubicBezTo>
                  <a:cubicBezTo>
                    <a:pt x="22" y="29"/>
                    <a:pt x="24" y="27"/>
                    <a:pt x="24" y="26"/>
                  </a:cubicBezTo>
                  <a:cubicBezTo>
                    <a:pt x="25" y="26"/>
                    <a:pt x="27" y="26"/>
                    <a:pt x="27" y="27"/>
                  </a:cubicBezTo>
                  <a:cubicBezTo>
                    <a:pt x="28" y="27"/>
                    <a:pt x="29" y="29"/>
                    <a:pt x="29" y="30"/>
                  </a:cubicBezTo>
                  <a:cubicBezTo>
                    <a:pt x="29" y="30"/>
                    <a:pt x="29" y="31"/>
                    <a:pt x="28" y="31"/>
                  </a:cubicBezTo>
                  <a:cubicBezTo>
                    <a:pt x="28" y="31"/>
                    <a:pt x="26" y="34"/>
                    <a:pt x="27" y="33"/>
                  </a:cubicBezTo>
                  <a:cubicBezTo>
                    <a:pt x="27" y="33"/>
                    <a:pt x="27" y="34"/>
                    <a:pt x="27" y="34"/>
                  </a:cubicBezTo>
                  <a:cubicBezTo>
                    <a:pt x="26" y="35"/>
                    <a:pt x="25" y="35"/>
                    <a:pt x="25" y="35"/>
                  </a:cubicBezTo>
                  <a:cubicBezTo>
                    <a:pt x="25" y="35"/>
                    <a:pt x="25" y="34"/>
                    <a:pt x="25" y="34"/>
                  </a:cubicBezTo>
                  <a:cubicBezTo>
                    <a:pt x="24" y="34"/>
                    <a:pt x="24" y="34"/>
                    <a:pt x="24" y="35"/>
                  </a:cubicBezTo>
                  <a:cubicBezTo>
                    <a:pt x="24" y="36"/>
                    <a:pt x="25" y="38"/>
                    <a:pt x="25" y="38"/>
                  </a:cubicBezTo>
                  <a:cubicBezTo>
                    <a:pt x="26" y="39"/>
                    <a:pt x="28" y="39"/>
                    <a:pt x="28" y="39"/>
                  </a:cubicBezTo>
                  <a:cubicBezTo>
                    <a:pt x="29" y="39"/>
                    <a:pt x="27" y="40"/>
                    <a:pt x="27" y="40"/>
                  </a:cubicBezTo>
                  <a:cubicBezTo>
                    <a:pt x="28" y="41"/>
                    <a:pt x="28" y="43"/>
                    <a:pt x="29" y="43"/>
                  </a:cubicBezTo>
                  <a:cubicBezTo>
                    <a:pt x="30" y="44"/>
                    <a:pt x="33" y="46"/>
                    <a:pt x="34" y="46"/>
                  </a:cubicBezTo>
                  <a:cubicBezTo>
                    <a:pt x="34" y="47"/>
                    <a:pt x="37" y="46"/>
                    <a:pt x="37" y="46"/>
                  </a:cubicBezTo>
                  <a:cubicBezTo>
                    <a:pt x="38" y="45"/>
                    <a:pt x="37" y="48"/>
                    <a:pt x="39" y="48"/>
                  </a:cubicBezTo>
                  <a:cubicBezTo>
                    <a:pt x="40" y="48"/>
                    <a:pt x="41" y="48"/>
                    <a:pt x="42" y="47"/>
                  </a:cubicBezTo>
                  <a:cubicBezTo>
                    <a:pt x="43" y="46"/>
                    <a:pt x="43" y="44"/>
                    <a:pt x="43" y="43"/>
                  </a:cubicBezTo>
                  <a:cubicBezTo>
                    <a:pt x="43" y="42"/>
                    <a:pt x="43" y="42"/>
                    <a:pt x="44" y="42"/>
                  </a:cubicBezTo>
                  <a:cubicBezTo>
                    <a:pt x="46" y="42"/>
                    <a:pt x="47" y="42"/>
                    <a:pt x="46" y="40"/>
                  </a:cubicBezTo>
                  <a:cubicBezTo>
                    <a:pt x="46" y="39"/>
                    <a:pt x="45" y="38"/>
                    <a:pt x="47" y="38"/>
                  </a:cubicBezTo>
                  <a:cubicBezTo>
                    <a:pt x="50" y="37"/>
                    <a:pt x="51" y="36"/>
                    <a:pt x="52" y="36"/>
                  </a:cubicBezTo>
                  <a:cubicBezTo>
                    <a:pt x="53" y="36"/>
                    <a:pt x="57" y="36"/>
                    <a:pt x="57" y="36"/>
                  </a:cubicBezTo>
                  <a:cubicBezTo>
                    <a:pt x="58" y="35"/>
                    <a:pt x="59" y="32"/>
                    <a:pt x="61" y="32"/>
                  </a:cubicBezTo>
                  <a:cubicBezTo>
                    <a:pt x="62" y="32"/>
                    <a:pt x="65" y="33"/>
                    <a:pt x="67" y="32"/>
                  </a:cubicBezTo>
                  <a:cubicBezTo>
                    <a:pt x="70" y="32"/>
                    <a:pt x="72" y="30"/>
                    <a:pt x="73" y="30"/>
                  </a:cubicBezTo>
                  <a:cubicBezTo>
                    <a:pt x="74" y="30"/>
                    <a:pt x="76" y="30"/>
                    <a:pt x="76" y="30"/>
                  </a:cubicBezTo>
                  <a:cubicBezTo>
                    <a:pt x="75" y="29"/>
                    <a:pt x="74" y="28"/>
                    <a:pt x="72" y="28"/>
                  </a:cubicBezTo>
                  <a:cubicBezTo>
                    <a:pt x="71" y="28"/>
                    <a:pt x="71" y="25"/>
                    <a:pt x="71" y="25"/>
                  </a:cubicBezTo>
                  <a:cubicBezTo>
                    <a:pt x="72" y="25"/>
                    <a:pt x="75" y="26"/>
                    <a:pt x="75" y="27"/>
                  </a:cubicBezTo>
                  <a:cubicBezTo>
                    <a:pt x="75" y="28"/>
                    <a:pt x="76" y="29"/>
                    <a:pt x="78" y="29"/>
                  </a:cubicBezTo>
                  <a:cubicBezTo>
                    <a:pt x="80" y="29"/>
                    <a:pt x="79" y="27"/>
                    <a:pt x="79" y="27"/>
                  </a:cubicBezTo>
                  <a:cubicBezTo>
                    <a:pt x="78" y="26"/>
                    <a:pt x="78" y="25"/>
                    <a:pt x="78" y="25"/>
                  </a:cubicBezTo>
                  <a:cubicBezTo>
                    <a:pt x="77" y="24"/>
                    <a:pt x="76" y="22"/>
                    <a:pt x="78" y="22"/>
                  </a:cubicBezTo>
                  <a:cubicBezTo>
                    <a:pt x="80" y="22"/>
                    <a:pt x="84" y="24"/>
                    <a:pt x="84" y="22"/>
                  </a:cubicBezTo>
                  <a:cubicBezTo>
                    <a:pt x="84" y="21"/>
                    <a:pt x="84" y="19"/>
                    <a:pt x="85" y="18"/>
                  </a:cubicBezTo>
                  <a:cubicBezTo>
                    <a:pt x="85" y="18"/>
                    <a:pt x="86" y="17"/>
                    <a:pt x="86" y="17"/>
                  </a:cubicBezTo>
                  <a:cubicBezTo>
                    <a:pt x="85" y="17"/>
                    <a:pt x="84" y="17"/>
                    <a:pt x="83" y="16"/>
                  </a:cubicBezTo>
                  <a:cubicBezTo>
                    <a:pt x="83" y="15"/>
                    <a:pt x="84" y="14"/>
                    <a:pt x="85" y="13"/>
                  </a:cubicBezTo>
                  <a:cubicBezTo>
                    <a:pt x="85" y="13"/>
                    <a:pt x="89" y="10"/>
                    <a:pt x="91" y="9"/>
                  </a:cubicBezTo>
                  <a:cubicBezTo>
                    <a:pt x="93" y="9"/>
                    <a:pt x="94" y="7"/>
                    <a:pt x="93" y="7"/>
                  </a:cubicBezTo>
                  <a:cubicBezTo>
                    <a:pt x="91" y="6"/>
                    <a:pt x="88" y="6"/>
                    <a:pt x="87" y="7"/>
                  </a:cubicBezTo>
                  <a:cubicBezTo>
                    <a:pt x="85" y="8"/>
                    <a:pt x="84" y="9"/>
                    <a:pt x="82" y="9"/>
                  </a:cubicBezTo>
                  <a:cubicBezTo>
                    <a:pt x="79" y="8"/>
                    <a:pt x="79" y="6"/>
                    <a:pt x="78" y="5"/>
                  </a:cubicBezTo>
                  <a:cubicBezTo>
                    <a:pt x="76" y="4"/>
                    <a:pt x="77" y="1"/>
                    <a:pt x="75" y="2"/>
                  </a:cubicBezTo>
                  <a:cubicBezTo>
                    <a:pt x="73" y="2"/>
                    <a:pt x="73" y="2"/>
                    <a:pt x="73" y="2"/>
                  </a:cubicBezTo>
                  <a:cubicBezTo>
                    <a:pt x="73" y="2"/>
                    <a:pt x="71" y="2"/>
                    <a:pt x="69" y="2"/>
                  </a:cubicBezTo>
                  <a:cubicBezTo>
                    <a:pt x="68" y="2"/>
                    <a:pt x="66" y="3"/>
                    <a:pt x="65" y="3"/>
                  </a:cubicBezTo>
                  <a:cubicBezTo>
                    <a:pt x="63" y="2"/>
                    <a:pt x="62" y="3"/>
                    <a:pt x="61" y="3"/>
                  </a:cubicBezTo>
                  <a:cubicBezTo>
                    <a:pt x="57" y="4"/>
                    <a:pt x="53" y="3"/>
                    <a:pt x="53" y="3"/>
                  </a:cubicBezTo>
                  <a:cubicBezTo>
                    <a:pt x="52" y="3"/>
                    <a:pt x="56" y="3"/>
                    <a:pt x="58" y="3"/>
                  </a:cubicBezTo>
                  <a:cubicBezTo>
                    <a:pt x="61" y="3"/>
                    <a:pt x="64" y="2"/>
                    <a:pt x="66" y="2"/>
                  </a:cubicBezTo>
                  <a:cubicBezTo>
                    <a:pt x="68" y="2"/>
                    <a:pt x="66" y="1"/>
                    <a:pt x="66" y="1"/>
                  </a:cubicBezTo>
                  <a:cubicBezTo>
                    <a:pt x="64" y="1"/>
                    <a:pt x="61" y="1"/>
                    <a:pt x="58" y="0"/>
                  </a:cubicBezTo>
                  <a:cubicBezTo>
                    <a:pt x="51" y="1"/>
                    <a:pt x="44" y="3"/>
                    <a:pt x="37" y="4"/>
                  </a:cubicBezTo>
                  <a:cubicBezTo>
                    <a:pt x="37" y="5"/>
                    <a:pt x="36" y="5"/>
                    <a:pt x="36" y="5"/>
                  </a:cubicBezTo>
                  <a:cubicBezTo>
                    <a:pt x="35" y="5"/>
                    <a:pt x="35" y="5"/>
                    <a:pt x="35" y="5"/>
                  </a:cubicBezTo>
                  <a:cubicBezTo>
                    <a:pt x="34" y="5"/>
                    <a:pt x="33" y="5"/>
                    <a:pt x="32" y="6"/>
                  </a:cubicBezTo>
                  <a:cubicBezTo>
                    <a:pt x="32" y="6"/>
                    <a:pt x="32" y="6"/>
                    <a:pt x="32" y="7"/>
                  </a:cubicBezTo>
                  <a:cubicBezTo>
                    <a:pt x="31" y="7"/>
                    <a:pt x="28" y="8"/>
                    <a:pt x="27" y="7"/>
                  </a:cubicBezTo>
                  <a:cubicBezTo>
                    <a:pt x="17" y="10"/>
                    <a:pt x="8" y="15"/>
                    <a:pt x="0" y="19"/>
                  </a:cubicBezTo>
                  <a:cubicBezTo>
                    <a:pt x="0" y="20"/>
                    <a:pt x="0" y="21"/>
                    <a:pt x="1"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a:ln>
                  <a:noFill/>
                </a:ln>
                <a:solidFill>
                  <a:srgbClr val="57565A"/>
                </a:solidFill>
                <a:effectLst/>
                <a:uLnTx/>
                <a:uFillTx/>
              </a:endParaRPr>
            </a:p>
          </p:txBody>
        </p:sp>
        <p:sp>
          <p:nvSpPr>
            <p:cNvPr id="63" name="Freeform 18">
              <a:extLst>
                <a:ext uri="{FF2B5EF4-FFF2-40B4-BE49-F238E27FC236}">
                  <a16:creationId xmlns:a16="http://schemas.microsoft.com/office/drawing/2014/main" id="{CA1CFFFA-2169-E8FF-B9B4-E2734A966B55}"/>
                </a:ext>
              </a:extLst>
            </p:cNvPr>
            <p:cNvSpPr>
              <a:spLocks/>
            </p:cNvSpPr>
            <p:nvPr/>
          </p:nvSpPr>
          <p:spPr bwMode="auto">
            <a:xfrm>
              <a:off x="2496" y="732"/>
              <a:ext cx="15" cy="21"/>
            </a:xfrm>
            <a:custGeom>
              <a:avLst/>
              <a:gdLst>
                <a:gd name="T0" fmla="*/ 1 w 2"/>
                <a:gd name="T1" fmla="*/ 1 h 3"/>
                <a:gd name="T2" fmla="*/ 1 w 2"/>
                <a:gd name="T3" fmla="*/ 2 h 3"/>
                <a:gd name="T4" fmla="*/ 2 w 2"/>
                <a:gd name="T5" fmla="*/ 2 h 3"/>
                <a:gd name="T6" fmla="*/ 1 w 2"/>
                <a:gd name="T7" fmla="*/ 1 h 3"/>
              </a:gdLst>
              <a:ahLst/>
              <a:cxnLst>
                <a:cxn ang="0">
                  <a:pos x="T0" y="T1"/>
                </a:cxn>
                <a:cxn ang="0">
                  <a:pos x="T2" y="T3"/>
                </a:cxn>
                <a:cxn ang="0">
                  <a:pos x="T4" y="T5"/>
                </a:cxn>
                <a:cxn ang="0">
                  <a:pos x="T6" y="T7"/>
                </a:cxn>
              </a:cxnLst>
              <a:rect l="0" t="0" r="r" b="b"/>
              <a:pathLst>
                <a:path w="2" h="3">
                  <a:moveTo>
                    <a:pt x="1" y="1"/>
                  </a:moveTo>
                  <a:cubicBezTo>
                    <a:pt x="0" y="3"/>
                    <a:pt x="1" y="2"/>
                    <a:pt x="1" y="2"/>
                  </a:cubicBezTo>
                  <a:cubicBezTo>
                    <a:pt x="2" y="2"/>
                    <a:pt x="2" y="2"/>
                    <a:pt x="2" y="2"/>
                  </a:cubicBezTo>
                  <a:cubicBezTo>
                    <a:pt x="2" y="1"/>
                    <a:pt x="1" y="0"/>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a:ln>
                  <a:noFill/>
                </a:ln>
                <a:solidFill>
                  <a:srgbClr val="57565A"/>
                </a:solidFill>
                <a:effectLst/>
                <a:uLnTx/>
                <a:uFillTx/>
              </a:endParaRPr>
            </a:p>
          </p:txBody>
        </p:sp>
        <p:sp>
          <p:nvSpPr>
            <p:cNvPr id="64" name="Freeform 19">
              <a:extLst>
                <a:ext uri="{FF2B5EF4-FFF2-40B4-BE49-F238E27FC236}">
                  <a16:creationId xmlns:a16="http://schemas.microsoft.com/office/drawing/2014/main" id="{BC562A37-D0B2-7E4C-640C-2165AFA7D3B0}"/>
                </a:ext>
              </a:extLst>
            </p:cNvPr>
            <p:cNvSpPr>
              <a:spLocks/>
            </p:cNvSpPr>
            <p:nvPr/>
          </p:nvSpPr>
          <p:spPr bwMode="auto">
            <a:xfrm>
              <a:off x="2091" y="1457"/>
              <a:ext cx="114" cy="56"/>
            </a:xfrm>
            <a:custGeom>
              <a:avLst/>
              <a:gdLst>
                <a:gd name="T0" fmla="*/ 13 w 16"/>
                <a:gd name="T1" fmla="*/ 4 h 8"/>
                <a:gd name="T2" fmla="*/ 9 w 16"/>
                <a:gd name="T3" fmla="*/ 1 h 8"/>
                <a:gd name="T4" fmla="*/ 4 w 16"/>
                <a:gd name="T5" fmla="*/ 0 h 8"/>
                <a:gd name="T6" fmla="*/ 0 w 16"/>
                <a:gd name="T7" fmla="*/ 1 h 8"/>
                <a:gd name="T8" fmla="*/ 3 w 16"/>
                <a:gd name="T9" fmla="*/ 3 h 8"/>
                <a:gd name="T10" fmla="*/ 9 w 16"/>
                <a:gd name="T11" fmla="*/ 3 h 8"/>
                <a:gd name="T12" fmla="*/ 13 w 16"/>
                <a:gd name="T13" fmla="*/ 7 h 8"/>
                <a:gd name="T14" fmla="*/ 16 w 16"/>
                <a:gd name="T15" fmla="*/ 7 h 8"/>
                <a:gd name="T16" fmla="*/ 13 w 16"/>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8">
                  <a:moveTo>
                    <a:pt x="13" y="4"/>
                  </a:moveTo>
                  <a:cubicBezTo>
                    <a:pt x="12" y="4"/>
                    <a:pt x="10" y="3"/>
                    <a:pt x="9" y="1"/>
                  </a:cubicBezTo>
                  <a:cubicBezTo>
                    <a:pt x="8" y="0"/>
                    <a:pt x="5" y="0"/>
                    <a:pt x="4" y="0"/>
                  </a:cubicBezTo>
                  <a:cubicBezTo>
                    <a:pt x="3" y="0"/>
                    <a:pt x="0" y="1"/>
                    <a:pt x="0" y="1"/>
                  </a:cubicBezTo>
                  <a:cubicBezTo>
                    <a:pt x="0" y="3"/>
                    <a:pt x="1" y="3"/>
                    <a:pt x="3" y="3"/>
                  </a:cubicBezTo>
                  <a:cubicBezTo>
                    <a:pt x="5" y="3"/>
                    <a:pt x="8" y="2"/>
                    <a:pt x="9" y="3"/>
                  </a:cubicBezTo>
                  <a:cubicBezTo>
                    <a:pt x="9" y="4"/>
                    <a:pt x="12" y="6"/>
                    <a:pt x="13" y="7"/>
                  </a:cubicBezTo>
                  <a:cubicBezTo>
                    <a:pt x="13" y="7"/>
                    <a:pt x="16" y="8"/>
                    <a:pt x="16" y="7"/>
                  </a:cubicBezTo>
                  <a:cubicBezTo>
                    <a:pt x="16" y="6"/>
                    <a:pt x="14" y="4"/>
                    <a:pt x="13"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a:ln>
                  <a:noFill/>
                </a:ln>
                <a:solidFill>
                  <a:srgbClr val="57565A"/>
                </a:solidFill>
                <a:effectLst/>
                <a:uLnTx/>
                <a:uFillTx/>
              </a:endParaRPr>
            </a:p>
          </p:txBody>
        </p:sp>
        <p:sp>
          <p:nvSpPr>
            <p:cNvPr id="65" name="Freeform 20">
              <a:extLst>
                <a:ext uri="{FF2B5EF4-FFF2-40B4-BE49-F238E27FC236}">
                  <a16:creationId xmlns:a16="http://schemas.microsoft.com/office/drawing/2014/main" id="{B03A0650-0A9D-6058-34A3-6E30C9EE72FD}"/>
                </a:ext>
              </a:extLst>
            </p:cNvPr>
            <p:cNvSpPr>
              <a:spLocks/>
            </p:cNvSpPr>
            <p:nvPr/>
          </p:nvSpPr>
          <p:spPr bwMode="auto">
            <a:xfrm>
              <a:off x="2162" y="1421"/>
              <a:ext cx="22" cy="21"/>
            </a:xfrm>
            <a:custGeom>
              <a:avLst/>
              <a:gdLst>
                <a:gd name="T0" fmla="*/ 2 w 3"/>
                <a:gd name="T1" fmla="*/ 3 h 3"/>
                <a:gd name="T2" fmla="*/ 1 w 3"/>
                <a:gd name="T3" fmla="*/ 1 h 3"/>
                <a:gd name="T4" fmla="*/ 2 w 3"/>
                <a:gd name="T5" fmla="*/ 3 h 3"/>
              </a:gdLst>
              <a:ahLst/>
              <a:cxnLst>
                <a:cxn ang="0">
                  <a:pos x="T0" y="T1"/>
                </a:cxn>
                <a:cxn ang="0">
                  <a:pos x="T2" y="T3"/>
                </a:cxn>
                <a:cxn ang="0">
                  <a:pos x="T4" y="T5"/>
                </a:cxn>
              </a:cxnLst>
              <a:rect l="0" t="0" r="r" b="b"/>
              <a:pathLst>
                <a:path w="3" h="3">
                  <a:moveTo>
                    <a:pt x="2" y="3"/>
                  </a:moveTo>
                  <a:cubicBezTo>
                    <a:pt x="3" y="2"/>
                    <a:pt x="2" y="0"/>
                    <a:pt x="1" y="1"/>
                  </a:cubicBezTo>
                  <a:cubicBezTo>
                    <a:pt x="0" y="1"/>
                    <a:pt x="0" y="3"/>
                    <a:pt x="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a:ln>
                  <a:noFill/>
                </a:ln>
                <a:solidFill>
                  <a:srgbClr val="57565A"/>
                </a:solidFill>
                <a:effectLst/>
                <a:uLnTx/>
                <a:uFillTx/>
              </a:endParaRPr>
            </a:p>
          </p:txBody>
        </p:sp>
        <p:sp>
          <p:nvSpPr>
            <p:cNvPr id="66" name="Freeform 21">
              <a:extLst>
                <a:ext uri="{FF2B5EF4-FFF2-40B4-BE49-F238E27FC236}">
                  <a16:creationId xmlns:a16="http://schemas.microsoft.com/office/drawing/2014/main" id="{638F4549-18FF-BB65-945C-1AA79C43F2A1}"/>
                </a:ext>
              </a:extLst>
            </p:cNvPr>
            <p:cNvSpPr>
              <a:spLocks/>
            </p:cNvSpPr>
            <p:nvPr/>
          </p:nvSpPr>
          <p:spPr bwMode="auto">
            <a:xfrm>
              <a:off x="2162" y="1542"/>
              <a:ext cx="29" cy="28"/>
            </a:xfrm>
            <a:custGeom>
              <a:avLst/>
              <a:gdLst>
                <a:gd name="T0" fmla="*/ 2 w 4"/>
                <a:gd name="T1" fmla="*/ 0 h 4"/>
                <a:gd name="T2" fmla="*/ 2 w 4"/>
                <a:gd name="T3" fmla="*/ 3 h 4"/>
                <a:gd name="T4" fmla="*/ 2 w 4"/>
                <a:gd name="T5" fmla="*/ 0 h 4"/>
              </a:gdLst>
              <a:ahLst/>
              <a:cxnLst>
                <a:cxn ang="0">
                  <a:pos x="T0" y="T1"/>
                </a:cxn>
                <a:cxn ang="0">
                  <a:pos x="T2" y="T3"/>
                </a:cxn>
                <a:cxn ang="0">
                  <a:pos x="T4" y="T5"/>
                </a:cxn>
              </a:cxnLst>
              <a:rect l="0" t="0" r="r" b="b"/>
              <a:pathLst>
                <a:path w="4" h="4">
                  <a:moveTo>
                    <a:pt x="2" y="0"/>
                  </a:moveTo>
                  <a:cubicBezTo>
                    <a:pt x="0" y="1"/>
                    <a:pt x="1" y="4"/>
                    <a:pt x="2" y="3"/>
                  </a:cubicBezTo>
                  <a:cubicBezTo>
                    <a:pt x="4" y="3"/>
                    <a:pt x="3" y="0"/>
                    <a:pt x="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a:ln>
                  <a:noFill/>
                </a:ln>
                <a:solidFill>
                  <a:srgbClr val="57565A"/>
                </a:solidFill>
                <a:effectLst/>
                <a:uLnTx/>
                <a:uFillTx/>
              </a:endParaRPr>
            </a:p>
          </p:txBody>
        </p:sp>
        <p:sp>
          <p:nvSpPr>
            <p:cNvPr id="67" name="Freeform 22">
              <a:extLst>
                <a:ext uri="{FF2B5EF4-FFF2-40B4-BE49-F238E27FC236}">
                  <a16:creationId xmlns:a16="http://schemas.microsoft.com/office/drawing/2014/main" id="{6ED1B852-2055-1243-021F-B48217BC6C73}"/>
                </a:ext>
              </a:extLst>
            </p:cNvPr>
            <p:cNvSpPr>
              <a:spLocks/>
            </p:cNvSpPr>
            <p:nvPr/>
          </p:nvSpPr>
          <p:spPr bwMode="auto">
            <a:xfrm>
              <a:off x="2312" y="1528"/>
              <a:ext cx="28" cy="28"/>
            </a:xfrm>
            <a:custGeom>
              <a:avLst/>
              <a:gdLst>
                <a:gd name="T0" fmla="*/ 2 w 4"/>
                <a:gd name="T1" fmla="*/ 0 h 4"/>
                <a:gd name="T2" fmla="*/ 2 w 4"/>
                <a:gd name="T3" fmla="*/ 3 h 4"/>
                <a:gd name="T4" fmla="*/ 2 w 4"/>
                <a:gd name="T5" fmla="*/ 0 h 4"/>
              </a:gdLst>
              <a:ahLst/>
              <a:cxnLst>
                <a:cxn ang="0">
                  <a:pos x="T0" y="T1"/>
                </a:cxn>
                <a:cxn ang="0">
                  <a:pos x="T2" y="T3"/>
                </a:cxn>
                <a:cxn ang="0">
                  <a:pos x="T4" y="T5"/>
                </a:cxn>
              </a:cxnLst>
              <a:rect l="0" t="0" r="r" b="b"/>
              <a:pathLst>
                <a:path w="4" h="4">
                  <a:moveTo>
                    <a:pt x="2" y="0"/>
                  </a:moveTo>
                  <a:cubicBezTo>
                    <a:pt x="0" y="0"/>
                    <a:pt x="1" y="4"/>
                    <a:pt x="2" y="3"/>
                  </a:cubicBezTo>
                  <a:cubicBezTo>
                    <a:pt x="4" y="3"/>
                    <a:pt x="3" y="0"/>
                    <a:pt x="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a:ln>
                  <a:noFill/>
                </a:ln>
                <a:solidFill>
                  <a:srgbClr val="57565A"/>
                </a:solidFill>
                <a:effectLst/>
                <a:uLnTx/>
                <a:uFillTx/>
              </a:endParaRPr>
            </a:p>
          </p:txBody>
        </p:sp>
        <p:sp>
          <p:nvSpPr>
            <p:cNvPr id="68" name="Freeform 23">
              <a:extLst>
                <a:ext uri="{FF2B5EF4-FFF2-40B4-BE49-F238E27FC236}">
                  <a16:creationId xmlns:a16="http://schemas.microsoft.com/office/drawing/2014/main" id="{74EDD253-1F49-70B3-3119-413B841EF981}"/>
                </a:ext>
              </a:extLst>
            </p:cNvPr>
            <p:cNvSpPr>
              <a:spLocks/>
            </p:cNvSpPr>
            <p:nvPr/>
          </p:nvSpPr>
          <p:spPr bwMode="auto">
            <a:xfrm>
              <a:off x="2219" y="1506"/>
              <a:ext cx="78" cy="50"/>
            </a:xfrm>
            <a:custGeom>
              <a:avLst/>
              <a:gdLst>
                <a:gd name="T0" fmla="*/ 7 w 11"/>
                <a:gd name="T1" fmla="*/ 0 h 7"/>
                <a:gd name="T2" fmla="*/ 4 w 11"/>
                <a:gd name="T3" fmla="*/ 1 h 7"/>
                <a:gd name="T4" fmla="*/ 0 w 11"/>
                <a:gd name="T5" fmla="*/ 4 h 7"/>
                <a:gd name="T6" fmla="*/ 3 w 11"/>
                <a:gd name="T7" fmla="*/ 4 h 7"/>
                <a:gd name="T8" fmla="*/ 6 w 11"/>
                <a:gd name="T9" fmla="*/ 6 h 7"/>
                <a:gd name="T10" fmla="*/ 9 w 11"/>
                <a:gd name="T11" fmla="*/ 5 h 7"/>
                <a:gd name="T12" fmla="*/ 11 w 11"/>
                <a:gd name="T13" fmla="*/ 5 h 7"/>
                <a:gd name="T14" fmla="*/ 7 w 1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7" y="0"/>
                  </a:moveTo>
                  <a:cubicBezTo>
                    <a:pt x="6" y="0"/>
                    <a:pt x="5" y="0"/>
                    <a:pt x="4" y="1"/>
                  </a:cubicBezTo>
                  <a:cubicBezTo>
                    <a:pt x="3" y="1"/>
                    <a:pt x="0" y="4"/>
                    <a:pt x="0" y="4"/>
                  </a:cubicBezTo>
                  <a:cubicBezTo>
                    <a:pt x="0" y="4"/>
                    <a:pt x="2" y="4"/>
                    <a:pt x="3" y="4"/>
                  </a:cubicBezTo>
                  <a:cubicBezTo>
                    <a:pt x="4" y="4"/>
                    <a:pt x="5" y="5"/>
                    <a:pt x="6" y="6"/>
                  </a:cubicBezTo>
                  <a:cubicBezTo>
                    <a:pt x="7" y="6"/>
                    <a:pt x="8" y="5"/>
                    <a:pt x="9" y="5"/>
                  </a:cubicBezTo>
                  <a:cubicBezTo>
                    <a:pt x="10" y="5"/>
                    <a:pt x="10" y="7"/>
                    <a:pt x="11" y="5"/>
                  </a:cubicBezTo>
                  <a:cubicBezTo>
                    <a:pt x="11" y="2"/>
                    <a:pt x="9" y="1"/>
                    <a:pt x="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a:ln>
                  <a:noFill/>
                </a:ln>
                <a:solidFill>
                  <a:srgbClr val="57565A"/>
                </a:solidFill>
                <a:effectLst/>
                <a:uLnTx/>
                <a:uFillTx/>
              </a:endParaRPr>
            </a:p>
          </p:txBody>
        </p:sp>
        <p:sp>
          <p:nvSpPr>
            <p:cNvPr id="69" name="Freeform 24">
              <a:extLst>
                <a:ext uri="{FF2B5EF4-FFF2-40B4-BE49-F238E27FC236}">
                  <a16:creationId xmlns:a16="http://schemas.microsoft.com/office/drawing/2014/main" id="{3F92DB71-F609-11C1-2BE9-2B2257C7A57F}"/>
                </a:ext>
              </a:extLst>
            </p:cNvPr>
            <p:cNvSpPr>
              <a:spLocks/>
            </p:cNvSpPr>
            <p:nvPr/>
          </p:nvSpPr>
          <p:spPr bwMode="auto">
            <a:xfrm>
              <a:off x="3726" y="2011"/>
              <a:ext cx="85" cy="206"/>
            </a:xfrm>
            <a:custGeom>
              <a:avLst/>
              <a:gdLst>
                <a:gd name="T0" fmla="*/ 7 w 12"/>
                <a:gd name="T1" fmla="*/ 5 h 29"/>
                <a:gd name="T2" fmla="*/ 4 w 12"/>
                <a:gd name="T3" fmla="*/ 8 h 29"/>
                <a:gd name="T4" fmla="*/ 1 w 12"/>
                <a:gd name="T5" fmla="*/ 13 h 29"/>
                <a:gd name="T6" fmla="*/ 1 w 12"/>
                <a:gd name="T7" fmla="*/ 19 h 29"/>
                <a:gd name="T8" fmla="*/ 1 w 12"/>
                <a:gd name="T9" fmla="*/ 26 h 29"/>
                <a:gd name="T10" fmla="*/ 2 w 12"/>
                <a:gd name="T11" fmla="*/ 29 h 29"/>
                <a:gd name="T12" fmla="*/ 6 w 12"/>
                <a:gd name="T13" fmla="*/ 25 h 29"/>
                <a:gd name="T14" fmla="*/ 8 w 12"/>
                <a:gd name="T15" fmla="*/ 18 h 29"/>
                <a:gd name="T16" fmla="*/ 10 w 12"/>
                <a:gd name="T17" fmla="*/ 11 h 29"/>
                <a:gd name="T18" fmla="*/ 12 w 12"/>
                <a:gd name="T19" fmla="*/ 5 h 29"/>
                <a:gd name="T20" fmla="*/ 11 w 12"/>
                <a:gd name="T21" fmla="*/ 0 h 29"/>
                <a:gd name="T22" fmla="*/ 7 w 12"/>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7" y="5"/>
                  </a:moveTo>
                  <a:cubicBezTo>
                    <a:pt x="6" y="7"/>
                    <a:pt x="5" y="9"/>
                    <a:pt x="4" y="8"/>
                  </a:cubicBezTo>
                  <a:cubicBezTo>
                    <a:pt x="4" y="8"/>
                    <a:pt x="1" y="10"/>
                    <a:pt x="1" y="13"/>
                  </a:cubicBezTo>
                  <a:cubicBezTo>
                    <a:pt x="2" y="15"/>
                    <a:pt x="2" y="18"/>
                    <a:pt x="1" y="19"/>
                  </a:cubicBezTo>
                  <a:cubicBezTo>
                    <a:pt x="0" y="21"/>
                    <a:pt x="1" y="24"/>
                    <a:pt x="1" y="26"/>
                  </a:cubicBezTo>
                  <a:cubicBezTo>
                    <a:pt x="0" y="28"/>
                    <a:pt x="1" y="29"/>
                    <a:pt x="2" y="29"/>
                  </a:cubicBezTo>
                  <a:cubicBezTo>
                    <a:pt x="4" y="28"/>
                    <a:pt x="5" y="27"/>
                    <a:pt x="6" y="25"/>
                  </a:cubicBezTo>
                  <a:cubicBezTo>
                    <a:pt x="7" y="23"/>
                    <a:pt x="7" y="20"/>
                    <a:pt x="8" y="18"/>
                  </a:cubicBezTo>
                  <a:cubicBezTo>
                    <a:pt x="9" y="16"/>
                    <a:pt x="10" y="12"/>
                    <a:pt x="10" y="11"/>
                  </a:cubicBezTo>
                  <a:cubicBezTo>
                    <a:pt x="11" y="10"/>
                    <a:pt x="12" y="6"/>
                    <a:pt x="12" y="5"/>
                  </a:cubicBezTo>
                  <a:cubicBezTo>
                    <a:pt x="12" y="3"/>
                    <a:pt x="11" y="0"/>
                    <a:pt x="11" y="0"/>
                  </a:cubicBezTo>
                  <a:cubicBezTo>
                    <a:pt x="9" y="0"/>
                    <a:pt x="9" y="3"/>
                    <a:pt x="7"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a:ln>
                  <a:noFill/>
                </a:ln>
                <a:solidFill>
                  <a:srgbClr val="57565A"/>
                </a:solidFill>
                <a:effectLst/>
                <a:uLnTx/>
                <a:uFillTx/>
              </a:endParaRPr>
            </a:p>
          </p:txBody>
        </p:sp>
        <p:sp>
          <p:nvSpPr>
            <p:cNvPr id="70" name="Freeform 25">
              <a:extLst>
                <a:ext uri="{FF2B5EF4-FFF2-40B4-BE49-F238E27FC236}">
                  <a16:creationId xmlns:a16="http://schemas.microsoft.com/office/drawing/2014/main" id="{1C988CF1-6E33-66B8-C9B8-5E16835D284F}"/>
                </a:ext>
              </a:extLst>
            </p:cNvPr>
            <p:cNvSpPr>
              <a:spLocks/>
            </p:cNvSpPr>
            <p:nvPr/>
          </p:nvSpPr>
          <p:spPr bwMode="auto">
            <a:xfrm>
              <a:off x="3299" y="1151"/>
              <a:ext cx="36" cy="36"/>
            </a:xfrm>
            <a:custGeom>
              <a:avLst/>
              <a:gdLst>
                <a:gd name="T0" fmla="*/ 4 w 5"/>
                <a:gd name="T1" fmla="*/ 3 h 5"/>
                <a:gd name="T2" fmla="*/ 2 w 5"/>
                <a:gd name="T3" fmla="*/ 0 h 5"/>
                <a:gd name="T4" fmla="*/ 1 w 5"/>
                <a:gd name="T5" fmla="*/ 4 h 5"/>
                <a:gd name="T6" fmla="*/ 4 w 5"/>
                <a:gd name="T7" fmla="*/ 3 h 5"/>
              </a:gdLst>
              <a:ahLst/>
              <a:cxnLst>
                <a:cxn ang="0">
                  <a:pos x="T0" y="T1"/>
                </a:cxn>
                <a:cxn ang="0">
                  <a:pos x="T2" y="T3"/>
                </a:cxn>
                <a:cxn ang="0">
                  <a:pos x="T4" y="T5"/>
                </a:cxn>
                <a:cxn ang="0">
                  <a:pos x="T6" y="T7"/>
                </a:cxn>
              </a:cxnLst>
              <a:rect l="0" t="0" r="r" b="b"/>
              <a:pathLst>
                <a:path w="5" h="5">
                  <a:moveTo>
                    <a:pt x="4" y="3"/>
                  </a:moveTo>
                  <a:cubicBezTo>
                    <a:pt x="5" y="2"/>
                    <a:pt x="3" y="0"/>
                    <a:pt x="2" y="0"/>
                  </a:cubicBezTo>
                  <a:cubicBezTo>
                    <a:pt x="1" y="0"/>
                    <a:pt x="0" y="3"/>
                    <a:pt x="1" y="4"/>
                  </a:cubicBezTo>
                  <a:cubicBezTo>
                    <a:pt x="2" y="5"/>
                    <a:pt x="3" y="4"/>
                    <a:pt x="4"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a:ln>
                  <a:noFill/>
                </a:ln>
                <a:solidFill>
                  <a:srgbClr val="57565A"/>
                </a:solidFill>
                <a:effectLst/>
                <a:uLnTx/>
                <a:uFillTx/>
              </a:endParaRPr>
            </a:p>
          </p:txBody>
        </p:sp>
        <p:sp>
          <p:nvSpPr>
            <p:cNvPr id="71" name="Freeform 26">
              <a:extLst>
                <a:ext uri="{FF2B5EF4-FFF2-40B4-BE49-F238E27FC236}">
                  <a16:creationId xmlns:a16="http://schemas.microsoft.com/office/drawing/2014/main" id="{AF91AC71-A1B0-C495-AC02-B9E9DEFE7D54}"/>
                </a:ext>
              </a:extLst>
            </p:cNvPr>
            <p:cNvSpPr>
              <a:spLocks/>
            </p:cNvSpPr>
            <p:nvPr/>
          </p:nvSpPr>
          <p:spPr bwMode="auto">
            <a:xfrm>
              <a:off x="3221" y="1151"/>
              <a:ext cx="21" cy="21"/>
            </a:xfrm>
            <a:custGeom>
              <a:avLst/>
              <a:gdLst>
                <a:gd name="T0" fmla="*/ 2 w 3"/>
                <a:gd name="T1" fmla="*/ 3 h 3"/>
                <a:gd name="T2" fmla="*/ 1 w 3"/>
                <a:gd name="T3" fmla="*/ 2 h 3"/>
                <a:gd name="T4" fmla="*/ 2 w 3"/>
                <a:gd name="T5" fmla="*/ 3 h 3"/>
              </a:gdLst>
              <a:ahLst/>
              <a:cxnLst>
                <a:cxn ang="0">
                  <a:pos x="T0" y="T1"/>
                </a:cxn>
                <a:cxn ang="0">
                  <a:pos x="T2" y="T3"/>
                </a:cxn>
                <a:cxn ang="0">
                  <a:pos x="T4" y="T5"/>
                </a:cxn>
              </a:cxnLst>
              <a:rect l="0" t="0" r="r" b="b"/>
              <a:pathLst>
                <a:path w="3" h="3">
                  <a:moveTo>
                    <a:pt x="2" y="3"/>
                  </a:moveTo>
                  <a:cubicBezTo>
                    <a:pt x="3" y="2"/>
                    <a:pt x="2" y="0"/>
                    <a:pt x="1" y="2"/>
                  </a:cubicBezTo>
                  <a:cubicBezTo>
                    <a:pt x="0" y="3"/>
                    <a:pt x="2" y="3"/>
                    <a:pt x="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a:ln>
                  <a:noFill/>
                </a:ln>
                <a:solidFill>
                  <a:srgbClr val="57565A"/>
                </a:solidFill>
                <a:effectLst/>
                <a:uLnTx/>
                <a:uFillTx/>
              </a:endParaRPr>
            </a:p>
          </p:txBody>
        </p:sp>
        <p:sp>
          <p:nvSpPr>
            <p:cNvPr id="72" name="Freeform 27">
              <a:extLst>
                <a:ext uri="{FF2B5EF4-FFF2-40B4-BE49-F238E27FC236}">
                  <a16:creationId xmlns:a16="http://schemas.microsoft.com/office/drawing/2014/main" id="{A0FE63D6-F805-50E5-5493-EB004E25EC0F}"/>
                </a:ext>
              </a:extLst>
            </p:cNvPr>
            <p:cNvSpPr>
              <a:spLocks/>
            </p:cNvSpPr>
            <p:nvPr/>
          </p:nvSpPr>
          <p:spPr bwMode="auto">
            <a:xfrm>
              <a:off x="3363" y="1194"/>
              <a:ext cx="50" cy="35"/>
            </a:xfrm>
            <a:custGeom>
              <a:avLst/>
              <a:gdLst>
                <a:gd name="T0" fmla="*/ 2 w 7"/>
                <a:gd name="T1" fmla="*/ 3 h 5"/>
                <a:gd name="T2" fmla="*/ 5 w 7"/>
                <a:gd name="T3" fmla="*/ 5 h 5"/>
                <a:gd name="T4" fmla="*/ 7 w 7"/>
                <a:gd name="T5" fmla="*/ 3 h 5"/>
                <a:gd name="T6" fmla="*/ 4 w 7"/>
                <a:gd name="T7" fmla="*/ 1 h 5"/>
                <a:gd name="T8" fmla="*/ 1 w 7"/>
                <a:gd name="T9" fmla="*/ 1 h 5"/>
                <a:gd name="T10" fmla="*/ 2 w 7"/>
                <a:gd name="T11" fmla="*/ 3 h 5"/>
              </a:gdLst>
              <a:ahLst/>
              <a:cxnLst>
                <a:cxn ang="0">
                  <a:pos x="T0" y="T1"/>
                </a:cxn>
                <a:cxn ang="0">
                  <a:pos x="T2" y="T3"/>
                </a:cxn>
                <a:cxn ang="0">
                  <a:pos x="T4" y="T5"/>
                </a:cxn>
                <a:cxn ang="0">
                  <a:pos x="T6" y="T7"/>
                </a:cxn>
                <a:cxn ang="0">
                  <a:pos x="T8" y="T9"/>
                </a:cxn>
                <a:cxn ang="0">
                  <a:pos x="T10" y="T11"/>
                </a:cxn>
              </a:cxnLst>
              <a:rect l="0" t="0" r="r" b="b"/>
              <a:pathLst>
                <a:path w="7" h="5">
                  <a:moveTo>
                    <a:pt x="2" y="3"/>
                  </a:moveTo>
                  <a:cubicBezTo>
                    <a:pt x="3" y="3"/>
                    <a:pt x="4" y="4"/>
                    <a:pt x="5" y="5"/>
                  </a:cubicBezTo>
                  <a:cubicBezTo>
                    <a:pt x="5" y="5"/>
                    <a:pt x="7" y="5"/>
                    <a:pt x="7" y="3"/>
                  </a:cubicBezTo>
                  <a:cubicBezTo>
                    <a:pt x="6" y="1"/>
                    <a:pt x="4" y="1"/>
                    <a:pt x="4" y="1"/>
                  </a:cubicBezTo>
                  <a:cubicBezTo>
                    <a:pt x="3" y="1"/>
                    <a:pt x="1" y="0"/>
                    <a:pt x="1" y="1"/>
                  </a:cubicBezTo>
                  <a:cubicBezTo>
                    <a:pt x="0" y="1"/>
                    <a:pt x="2" y="2"/>
                    <a:pt x="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a:ln>
                  <a:noFill/>
                </a:ln>
                <a:solidFill>
                  <a:srgbClr val="57565A"/>
                </a:solidFill>
                <a:effectLst/>
                <a:uLnTx/>
                <a:uFillTx/>
              </a:endParaRPr>
            </a:p>
          </p:txBody>
        </p:sp>
        <p:sp>
          <p:nvSpPr>
            <p:cNvPr id="73" name="Freeform 28">
              <a:extLst>
                <a:ext uri="{FF2B5EF4-FFF2-40B4-BE49-F238E27FC236}">
                  <a16:creationId xmlns:a16="http://schemas.microsoft.com/office/drawing/2014/main" id="{0895DA24-AD46-4370-93D2-E7F1A0E18160}"/>
                </a:ext>
              </a:extLst>
            </p:cNvPr>
            <p:cNvSpPr>
              <a:spLocks/>
            </p:cNvSpPr>
            <p:nvPr/>
          </p:nvSpPr>
          <p:spPr bwMode="auto">
            <a:xfrm>
              <a:off x="3036" y="917"/>
              <a:ext cx="64" cy="64"/>
            </a:xfrm>
            <a:custGeom>
              <a:avLst/>
              <a:gdLst>
                <a:gd name="T0" fmla="*/ 1 w 9"/>
                <a:gd name="T1" fmla="*/ 3 h 9"/>
                <a:gd name="T2" fmla="*/ 1 w 9"/>
                <a:gd name="T3" fmla="*/ 6 h 9"/>
                <a:gd name="T4" fmla="*/ 2 w 9"/>
                <a:gd name="T5" fmla="*/ 9 h 9"/>
                <a:gd name="T6" fmla="*/ 6 w 9"/>
                <a:gd name="T7" fmla="*/ 8 h 9"/>
                <a:gd name="T8" fmla="*/ 9 w 9"/>
                <a:gd name="T9" fmla="*/ 5 h 9"/>
                <a:gd name="T10" fmla="*/ 8 w 9"/>
                <a:gd name="T11" fmla="*/ 1 h 9"/>
                <a:gd name="T12" fmla="*/ 5 w 9"/>
                <a:gd name="T13" fmla="*/ 0 h 9"/>
                <a:gd name="T14" fmla="*/ 3 w 9"/>
                <a:gd name="T15" fmla="*/ 2 h 9"/>
                <a:gd name="T16" fmla="*/ 1 w 9"/>
                <a:gd name="T1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1" y="3"/>
                  </a:moveTo>
                  <a:cubicBezTo>
                    <a:pt x="1" y="5"/>
                    <a:pt x="2" y="6"/>
                    <a:pt x="1" y="6"/>
                  </a:cubicBezTo>
                  <a:cubicBezTo>
                    <a:pt x="0" y="7"/>
                    <a:pt x="1" y="9"/>
                    <a:pt x="2" y="9"/>
                  </a:cubicBezTo>
                  <a:cubicBezTo>
                    <a:pt x="4" y="9"/>
                    <a:pt x="5" y="8"/>
                    <a:pt x="6" y="8"/>
                  </a:cubicBezTo>
                  <a:cubicBezTo>
                    <a:pt x="8" y="7"/>
                    <a:pt x="9" y="6"/>
                    <a:pt x="9" y="5"/>
                  </a:cubicBezTo>
                  <a:cubicBezTo>
                    <a:pt x="9" y="3"/>
                    <a:pt x="9" y="1"/>
                    <a:pt x="8" y="1"/>
                  </a:cubicBezTo>
                  <a:cubicBezTo>
                    <a:pt x="7" y="0"/>
                    <a:pt x="6" y="0"/>
                    <a:pt x="5" y="0"/>
                  </a:cubicBezTo>
                  <a:cubicBezTo>
                    <a:pt x="4" y="0"/>
                    <a:pt x="4" y="2"/>
                    <a:pt x="3" y="2"/>
                  </a:cubicBezTo>
                  <a:cubicBezTo>
                    <a:pt x="2" y="2"/>
                    <a:pt x="0" y="2"/>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a:ln>
                  <a:noFill/>
                </a:ln>
                <a:solidFill>
                  <a:srgbClr val="57565A"/>
                </a:solidFill>
                <a:effectLst/>
                <a:uLnTx/>
                <a:uFillTx/>
              </a:endParaRPr>
            </a:p>
          </p:txBody>
        </p:sp>
        <p:sp>
          <p:nvSpPr>
            <p:cNvPr id="74" name="Freeform 29">
              <a:extLst>
                <a:ext uri="{FF2B5EF4-FFF2-40B4-BE49-F238E27FC236}">
                  <a16:creationId xmlns:a16="http://schemas.microsoft.com/office/drawing/2014/main" id="{9E087558-5509-D318-38C7-B930F3EE7E22}"/>
                </a:ext>
              </a:extLst>
            </p:cNvPr>
            <p:cNvSpPr>
              <a:spLocks/>
            </p:cNvSpPr>
            <p:nvPr/>
          </p:nvSpPr>
          <p:spPr bwMode="auto">
            <a:xfrm>
              <a:off x="3072" y="867"/>
              <a:ext cx="142" cy="135"/>
            </a:xfrm>
            <a:custGeom>
              <a:avLst/>
              <a:gdLst>
                <a:gd name="T0" fmla="*/ 5 w 20"/>
                <a:gd name="T1" fmla="*/ 9 h 19"/>
                <a:gd name="T2" fmla="*/ 9 w 20"/>
                <a:gd name="T3" fmla="*/ 11 h 19"/>
                <a:gd name="T4" fmla="*/ 4 w 20"/>
                <a:gd name="T5" fmla="*/ 16 h 19"/>
                <a:gd name="T6" fmla="*/ 8 w 20"/>
                <a:gd name="T7" fmla="*/ 17 h 19"/>
                <a:gd name="T8" fmla="*/ 8 w 20"/>
                <a:gd name="T9" fmla="*/ 18 h 19"/>
                <a:gd name="T10" fmla="*/ 11 w 20"/>
                <a:gd name="T11" fmla="*/ 17 h 19"/>
                <a:gd name="T12" fmla="*/ 16 w 20"/>
                <a:gd name="T13" fmla="*/ 18 h 19"/>
                <a:gd name="T14" fmla="*/ 19 w 20"/>
                <a:gd name="T15" fmla="*/ 15 h 19"/>
                <a:gd name="T16" fmla="*/ 16 w 20"/>
                <a:gd name="T17" fmla="*/ 11 h 19"/>
                <a:gd name="T18" fmla="*/ 12 w 20"/>
                <a:gd name="T19" fmla="*/ 6 h 19"/>
                <a:gd name="T20" fmla="*/ 14 w 20"/>
                <a:gd name="T21" fmla="*/ 2 h 19"/>
                <a:gd name="T22" fmla="*/ 8 w 20"/>
                <a:gd name="T23" fmla="*/ 1 h 19"/>
                <a:gd name="T24" fmla="*/ 4 w 20"/>
                <a:gd name="T25" fmla="*/ 2 h 19"/>
                <a:gd name="T26" fmla="*/ 2 w 20"/>
                <a:gd name="T27" fmla="*/ 2 h 19"/>
                <a:gd name="T28" fmla="*/ 2 w 20"/>
                <a:gd name="T29" fmla="*/ 5 h 19"/>
                <a:gd name="T30" fmla="*/ 5 w 20"/>
                <a:gd name="T31"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19">
                  <a:moveTo>
                    <a:pt x="5" y="9"/>
                  </a:moveTo>
                  <a:cubicBezTo>
                    <a:pt x="7" y="9"/>
                    <a:pt x="11" y="10"/>
                    <a:pt x="9" y="11"/>
                  </a:cubicBezTo>
                  <a:cubicBezTo>
                    <a:pt x="8" y="11"/>
                    <a:pt x="4" y="15"/>
                    <a:pt x="4" y="16"/>
                  </a:cubicBezTo>
                  <a:cubicBezTo>
                    <a:pt x="4" y="17"/>
                    <a:pt x="8" y="17"/>
                    <a:pt x="8" y="17"/>
                  </a:cubicBezTo>
                  <a:cubicBezTo>
                    <a:pt x="8" y="17"/>
                    <a:pt x="7" y="18"/>
                    <a:pt x="8" y="18"/>
                  </a:cubicBezTo>
                  <a:cubicBezTo>
                    <a:pt x="9" y="19"/>
                    <a:pt x="10" y="17"/>
                    <a:pt x="11" y="17"/>
                  </a:cubicBezTo>
                  <a:cubicBezTo>
                    <a:pt x="12" y="17"/>
                    <a:pt x="15" y="18"/>
                    <a:pt x="16" y="18"/>
                  </a:cubicBezTo>
                  <a:cubicBezTo>
                    <a:pt x="18" y="18"/>
                    <a:pt x="20" y="16"/>
                    <a:pt x="19" y="15"/>
                  </a:cubicBezTo>
                  <a:cubicBezTo>
                    <a:pt x="19" y="14"/>
                    <a:pt x="17" y="12"/>
                    <a:pt x="16" y="11"/>
                  </a:cubicBezTo>
                  <a:cubicBezTo>
                    <a:pt x="14" y="10"/>
                    <a:pt x="13" y="7"/>
                    <a:pt x="12" y="6"/>
                  </a:cubicBezTo>
                  <a:cubicBezTo>
                    <a:pt x="10" y="5"/>
                    <a:pt x="15" y="3"/>
                    <a:pt x="14" y="2"/>
                  </a:cubicBezTo>
                  <a:cubicBezTo>
                    <a:pt x="13" y="1"/>
                    <a:pt x="9" y="1"/>
                    <a:pt x="8" y="1"/>
                  </a:cubicBezTo>
                  <a:cubicBezTo>
                    <a:pt x="6" y="0"/>
                    <a:pt x="5" y="1"/>
                    <a:pt x="4" y="2"/>
                  </a:cubicBezTo>
                  <a:cubicBezTo>
                    <a:pt x="4" y="3"/>
                    <a:pt x="3" y="1"/>
                    <a:pt x="2" y="2"/>
                  </a:cubicBezTo>
                  <a:cubicBezTo>
                    <a:pt x="0" y="2"/>
                    <a:pt x="1" y="4"/>
                    <a:pt x="2" y="5"/>
                  </a:cubicBezTo>
                  <a:cubicBezTo>
                    <a:pt x="2" y="6"/>
                    <a:pt x="4" y="8"/>
                    <a:pt x="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a:ln>
                  <a:noFill/>
                </a:ln>
                <a:solidFill>
                  <a:srgbClr val="57565A"/>
                </a:solidFill>
                <a:effectLst/>
                <a:uLnTx/>
                <a:uFillTx/>
              </a:endParaRPr>
            </a:p>
          </p:txBody>
        </p:sp>
        <p:sp>
          <p:nvSpPr>
            <p:cNvPr id="75" name="Freeform 30">
              <a:extLst>
                <a:ext uri="{FF2B5EF4-FFF2-40B4-BE49-F238E27FC236}">
                  <a16:creationId xmlns:a16="http://schemas.microsoft.com/office/drawing/2014/main" id="{C6C1F65F-F91A-8E44-B160-499B47B6AFC1}"/>
                </a:ext>
              </a:extLst>
            </p:cNvPr>
            <p:cNvSpPr>
              <a:spLocks noEditPoints="1"/>
            </p:cNvSpPr>
            <p:nvPr/>
          </p:nvSpPr>
          <p:spPr bwMode="auto">
            <a:xfrm>
              <a:off x="2937" y="703"/>
              <a:ext cx="1037" cy="1670"/>
            </a:xfrm>
            <a:custGeom>
              <a:avLst/>
              <a:gdLst>
                <a:gd name="T0" fmla="*/ 43 w 146"/>
                <a:gd name="T1" fmla="*/ 19 h 235"/>
                <a:gd name="T2" fmla="*/ 57 w 146"/>
                <a:gd name="T3" fmla="*/ 30 h 235"/>
                <a:gd name="T4" fmla="*/ 65 w 146"/>
                <a:gd name="T5" fmla="*/ 33 h 235"/>
                <a:gd name="T6" fmla="*/ 72 w 146"/>
                <a:gd name="T7" fmla="*/ 16 h 235"/>
                <a:gd name="T8" fmla="*/ 76 w 146"/>
                <a:gd name="T9" fmla="*/ 24 h 235"/>
                <a:gd name="T10" fmla="*/ 76 w 146"/>
                <a:gd name="T11" fmla="*/ 26 h 235"/>
                <a:gd name="T12" fmla="*/ 67 w 146"/>
                <a:gd name="T13" fmla="*/ 34 h 235"/>
                <a:gd name="T14" fmla="*/ 57 w 146"/>
                <a:gd name="T15" fmla="*/ 34 h 235"/>
                <a:gd name="T16" fmla="*/ 50 w 146"/>
                <a:gd name="T17" fmla="*/ 29 h 235"/>
                <a:gd name="T18" fmla="*/ 38 w 146"/>
                <a:gd name="T19" fmla="*/ 40 h 235"/>
                <a:gd name="T20" fmla="*/ 33 w 146"/>
                <a:gd name="T21" fmla="*/ 50 h 235"/>
                <a:gd name="T22" fmla="*/ 17 w 146"/>
                <a:gd name="T23" fmla="*/ 66 h 235"/>
                <a:gd name="T24" fmla="*/ 27 w 146"/>
                <a:gd name="T25" fmla="*/ 72 h 235"/>
                <a:gd name="T26" fmla="*/ 42 w 146"/>
                <a:gd name="T27" fmla="*/ 61 h 235"/>
                <a:gd name="T28" fmla="*/ 60 w 146"/>
                <a:gd name="T29" fmla="*/ 62 h 235"/>
                <a:gd name="T30" fmla="*/ 71 w 146"/>
                <a:gd name="T31" fmla="*/ 66 h 235"/>
                <a:gd name="T32" fmla="*/ 69 w 146"/>
                <a:gd name="T33" fmla="*/ 60 h 235"/>
                <a:gd name="T34" fmla="*/ 83 w 146"/>
                <a:gd name="T35" fmla="*/ 71 h 235"/>
                <a:gd name="T36" fmla="*/ 90 w 146"/>
                <a:gd name="T37" fmla="*/ 75 h 235"/>
                <a:gd name="T38" fmla="*/ 100 w 146"/>
                <a:gd name="T39" fmla="*/ 85 h 235"/>
                <a:gd name="T40" fmla="*/ 87 w 146"/>
                <a:gd name="T41" fmla="*/ 91 h 235"/>
                <a:gd name="T42" fmla="*/ 70 w 146"/>
                <a:gd name="T43" fmla="*/ 87 h 235"/>
                <a:gd name="T44" fmla="*/ 59 w 146"/>
                <a:gd name="T45" fmla="*/ 75 h 235"/>
                <a:gd name="T46" fmla="*/ 24 w 146"/>
                <a:gd name="T47" fmla="*/ 76 h 235"/>
                <a:gd name="T48" fmla="*/ 3 w 146"/>
                <a:gd name="T49" fmla="*/ 106 h 235"/>
                <a:gd name="T50" fmla="*/ 4 w 146"/>
                <a:gd name="T51" fmla="*/ 135 h 235"/>
                <a:gd name="T52" fmla="*/ 27 w 146"/>
                <a:gd name="T53" fmla="*/ 150 h 235"/>
                <a:gd name="T54" fmla="*/ 53 w 146"/>
                <a:gd name="T55" fmla="*/ 150 h 235"/>
                <a:gd name="T56" fmla="*/ 61 w 146"/>
                <a:gd name="T57" fmla="*/ 176 h 235"/>
                <a:gd name="T58" fmla="*/ 61 w 146"/>
                <a:gd name="T59" fmla="*/ 209 h 235"/>
                <a:gd name="T60" fmla="*/ 66 w 146"/>
                <a:gd name="T61" fmla="*/ 230 h 235"/>
                <a:gd name="T62" fmla="*/ 90 w 146"/>
                <a:gd name="T63" fmla="*/ 223 h 235"/>
                <a:gd name="T64" fmla="*/ 100 w 146"/>
                <a:gd name="T65" fmla="*/ 200 h 235"/>
                <a:gd name="T66" fmla="*/ 107 w 146"/>
                <a:gd name="T67" fmla="*/ 174 h 235"/>
                <a:gd name="T68" fmla="*/ 125 w 146"/>
                <a:gd name="T69" fmla="*/ 139 h 235"/>
                <a:gd name="T70" fmla="*/ 112 w 146"/>
                <a:gd name="T71" fmla="*/ 126 h 235"/>
                <a:gd name="T72" fmla="*/ 99 w 146"/>
                <a:gd name="T73" fmla="*/ 95 h 235"/>
                <a:gd name="T74" fmla="*/ 112 w 146"/>
                <a:gd name="T75" fmla="*/ 117 h 235"/>
                <a:gd name="T76" fmla="*/ 129 w 146"/>
                <a:gd name="T77" fmla="*/ 122 h 235"/>
                <a:gd name="T78" fmla="*/ 132 w 146"/>
                <a:gd name="T79" fmla="*/ 102 h 235"/>
                <a:gd name="T80" fmla="*/ 122 w 146"/>
                <a:gd name="T81" fmla="*/ 94 h 235"/>
                <a:gd name="T82" fmla="*/ 135 w 146"/>
                <a:gd name="T83" fmla="*/ 103 h 235"/>
                <a:gd name="T84" fmla="*/ 103 w 146"/>
                <a:gd name="T85" fmla="*/ 18 h 235"/>
                <a:gd name="T86" fmla="*/ 96 w 146"/>
                <a:gd name="T87" fmla="*/ 13 h 235"/>
                <a:gd name="T88" fmla="*/ 99 w 146"/>
                <a:gd name="T89" fmla="*/ 159 h 235"/>
                <a:gd name="T90" fmla="*/ 122 w 146"/>
                <a:gd name="T91" fmla="*/ 56 h 235"/>
                <a:gd name="T92" fmla="*/ 123 w 146"/>
                <a:gd name="T93" fmla="*/ 61 h 235"/>
                <a:gd name="T94" fmla="*/ 129 w 146"/>
                <a:gd name="T95" fmla="*/ 77 h 235"/>
                <a:gd name="T96" fmla="*/ 121 w 146"/>
                <a:gd name="T97" fmla="*/ 66 h 235"/>
                <a:gd name="T98" fmla="*/ 94 w 146"/>
                <a:gd name="T99" fmla="*/ 25 h 235"/>
                <a:gd name="T100" fmla="*/ 101 w 146"/>
                <a:gd name="T101" fmla="*/ 55 h 235"/>
                <a:gd name="T102" fmla="*/ 110 w 146"/>
                <a:gd name="T103" fmla="*/ 66 h 235"/>
                <a:gd name="T104" fmla="*/ 88 w 146"/>
                <a:gd name="T105" fmla="*/ 6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235">
                  <a:moveTo>
                    <a:pt x="74" y="1"/>
                  </a:moveTo>
                  <a:cubicBezTo>
                    <a:pt x="71" y="1"/>
                    <a:pt x="61" y="5"/>
                    <a:pt x="60" y="6"/>
                  </a:cubicBezTo>
                  <a:cubicBezTo>
                    <a:pt x="60" y="6"/>
                    <a:pt x="59" y="8"/>
                    <a:pt x="57" y="10"/>
                  </a:cubicBezTo>
                  <a:cubicBezTo>
                    <a:pt x="56" y="11"/>
                    <a:pt x="52" y="12"/>
                    <a:pt x="49" y="13"/>
                  </a:cubicBezTo>
                  <a:cubicBezTo>
                    <a:pt x="47" y="13"/>
                    <a:pt x="43" y="18"/>
                    <a:pt x="43" y="19"/>
                  </a:cubicBezTo>
                  <a:cubicBezTo>
                    <a:pt x="43" y="19"/>
                    <a:pt x="45" y="22"/>
                    <a:pt x="45" y="22"/>
                  </a:cubicBezTo>
                  <a:cubicBezTo>
                    <a:pt x="44" y="23"/>
                    <a:pt x="46" y="26"/>
                    <a:pt x="47" y="26"/>
                  </a:cubicBezTo>
                  <a:cubicBezTo>
                    <a:pt x="49" y="27"/>
                    <a:pt x="52" y="27"/>
                    <a:pt x="52" y="26"/>
                  </a:cubicBezTo>
                  <a:cubicBezTo>
                    <a:pt x="52" y="25"/>
                    <a:pt x="54" y="23"/>
                    <a:pt x="55" y="24"/>
                  </a:cubicBezTo>
                  <a:cubicBezTo>
                    <a:pt x="55" y="26"/>
                    <a:pt x="57" y="29"/>
                    <a:pt x="57" y="30"/>
                  </a:cubicBezTo>
                  <a:cubicBezTo>
                    <a:pt x="57" y="30"/>
                    <a:pt x="57" y="32"/>
                    <a:pt x="57" y="33"/>
                  </a:cubicBezTo>
                  <a:cubicBezTo>
                    <a:pt x="57" y="33"/>
                    <a:pt x="57" y="33"/>
                    <a:pt x="57" y="33"/>
                  </a:cubicBezTo>
                  <a:cubicBezTo>
                    <a:pt x="58" y="33"/>
                    <a:pt x="58" y="35"/>
                    <a:pt x="58" y="35"/>
                  </a:cubicBezTo>
                  <a:cubicBezTo>
                    <a:pt x="58" y="35"/>
                    <a:pt x="59" y="37"/>
                    <a:pt x="60" y="37"/>
                  </a:cubicBezTo>
                  <a:cubicBezTo>
                    <a:pt x="61" y="31"/>
                    <a:pt x="65" y="33"/>
                    <a:pt x="65" y="33"/>
                  </a:cubicBezTo>
                  <a:cubicBezTo>
                    <a:pt x="65" y="33"/>
                    <a:pt x="67" y="31"/>
                    <a:pt x="66" y="30"/>
                  </a:cubicBezTo>
                  <a:cubicBezTo>
                    <a:pt x="66" y="28"/>
                    <a:pt x="68" y="26"/>
                    <a:pt x="68" y="25"/>
                  </a:cubicBezTo>
                  <a:cubicBezTo>
                    <a:pt x="69" y="25"/>
                    <a:pt x="70" y="23"/>
                    <a:pt x="68" y="22"/>
                  </a:cubicBezTo>
                  <a:cubicBezTo>
                    <a:pt x="66" y="21"/>
                    <a:pt x="64" y="20"/>
                    <a:pt x="66" y="19"/>
                  </a:cubicBezTo>
                  <a:cubicBezTo>
                    <a:pt x="68" y="17"/>
                    <a:pt x="70" y="19"/>
                    <a:pt x="72" y="16"/>
                  </a:cubicBezTo>
                  <a:cubicBezTo>
                    <a:pt x="74" y="13"/>
                    <a:pt x="71" y="12"/>
                    <a:pt x="74" y="12"/>
                  </a:cubicBezTo>
                  <a:cubicBezTo>
                    <a:pt x="77" y="12"/>
                    <a:pt x="80" y="12"/>
                    <a:pt x="79" y="13"/>
                  </a:cubicBezTo>
                  <a:cubicBezTo>
                    <a:pt x="79" y="14"/>
                    <a:pt x="75" y="16"/>
                    <a:pt x="74" y="17"/>
                  </a:cubicBezTo>
                  <a:cubicBezTo>
                    <a:pt x="72" y="18"/>
                    <a:pt x="72" y="20"/>
                    <a:pt x="73" y="21"/>
                  </a:cubicBezTo>
                  <a:cubicBezTo>
                    <a:pt x="74" y="22"/>
                    <a:pt x="75" y="24"/>
                    <a:pt x="76" y="24"/>
                  </a:cubicBezTo>
                  <a:cubicBezTo>
                    <a:pt x="77" y="24"/>
                    <a:pt x="79" y="23"/>
                    <a:pt x="80" y="23"/>
                  </a:cubicBezTo>
                  <a:cubicBezTo>
                    <a:pt x="82" y="23"/>
                    <a:pt x="85" y="23"/>
                    <a:pt x="85" y="23"/>
                  </a:cubicBezTo>
                  <a:cubicBezTo>
                    <a:pt x="86" y="23"/>
                    <a:pt x="88" y="26"/>
                    <a:pt x="87" y="26"/>
                  </a:cubicBezTo>
                  <a:cubicBezTo>
                    <a:pt x="86" y="26"/>
                    <a:pt x="84" y="26"/>
                    <a:pt x="82" y="26"/>
                  </a:cubicBezTo>
                  <a:cubicBezTo>
                    <a:pt x="79" y="26"/>
                    <a:pt x="76" y="26"/>
                    <a:pt x="76" y="26"/>
                  </a:cubicBezTo>
                  <a:cubicBezTo>
                    <a:pt x="76" y="27"/>
                    <a:pt x="80" y="28"/>
                    <a:pt x="79" y="29"/>
                  </a:cubicBezTo>
                  <a:cubicBezTo>
                    <a:pt x="78" y="30"/>
                    <a:pt x="76" y="29"/>
                    <a:pt x="75" y="28"/>
                  </a:cubicBezTo>
                  <a:cubicBezTo>
                    <a:pt x="73" y="28"/>
                    <a:pt x="73" y="30"/>
                    <a:pt x="72" y="32"/>
                  </a:cubicBezTo>
                  <a:cubicBezTo>
                    <a:pt x="72" y="33"/>
                    <a:pt x="74" y="36"/>
                    <a:pt x="71" y="35"/>
                  </a:cubicBezTo>
                  <a:cubicBezTo>
                    <a:pt x="69" y="34"/>
                    <a:pt x="67" y="33"/>
                    <a:pt x="67" y="34"/>
                  </a:cubicBezTo>
                  <a:cubicBezTo>
                    <a:pt x="66" y="34"/>
                    <a:pt x="65" y="35"/>
                    <a:pt x="63" y="35"/>
                  </a:cubicBezTo>
                  <a:cubicBezTo>
                    <a:pt x="62" y="36"/>
                    <a:pt x="62" y="38"/>
                    <a:pt x="60" y="37"/>
                  </a:cubicBezTo>
                  <a:cubicBezTo>
                    <a:pt x="60" y="37"/>
                    <a:pt x="60" y="37"/>
                    <a:pt x="60" y="37"/>
                  </a:cubicBezTo>
                  <a:cubicBezTo>
                    <a:pt x="58" y="37"/>
                    <a:pt x="58" y="37"/>
                    <a:pt x="58" y="37"/>
                  </a:cubicBezTo>
                  <a:cubicBezTo>
                    <a:pt x="58" y="36"/>
                    <a:pt x="58" y="35"/>
                    <a:pt x="57" y="34"/>
                  </a:cubicBezTo>
                  <a:cubicBezTo>
                    <a:pt x="57" y="34"/>
                    <a:pt x="57" y="34"/>
                    <a:pt x="57" y="33"/>
                  </a:cubicBezTo>
                  <a:cubicBezTo>
                    <a:pt x="57" y="33"/>
                    <a:pt x="56" y="33"/>
                    <a:pt x="56" y="33"/>
                  </a:cubicBezTo>
                  <a:cubicBezTo>
                    <a:pt x="56" y="33"/>
                    <a:pt x="55" y="33"/>
                    <a:pt x="55" y="31"/>
                  </a:cubicBezTo>
                  <a:cubicBezTo>
                    <a:pt x="54" y="30"/>
                    <a:pt x="55" y="28"/>
                    <a:pt x="54" y="28"/>
                  </a:cubicBezTo>
                  <a:cubicBezTo>
                    <a:pt x="53" y="28"/>
                    <a:pt x="51" y="28"/>
                    <a:pt x="50" y="29"/>
                  </a:cubicBezTo>
                  <a:cubicBezTo>
                    <a:pt x="50" y="30"/>
                    <a:pt x="49" y="32"/>
                    <a:pt x="50" y="33"/>
                  </a:cubicBezTo>
                  <a:cubicBezTo>
                    <a:pt x="51" y="34"/>
                    <a:pt x="53" y="36"/>
                    <a:pt x="51" y="35"/>
                  </a:cubicBezTo>
                  <a:cubicBezTo>
                    <a:pt x="49" y="35"/>
                    <a:pt x="47" y="34"/>
                    <a:pt x="46" y="35"/>
                  </a:cubicBezTo>
                  <a:cubicBezTo>
                    <a:pt x="45" y="36"/>
                    <a:pt x="42" y="39"/>
                    <a:pt x="42" y="39"/>
                  </a:cubicBezTo>
                  <a:cubicBezTo>
                    <a:pt x="42" y="39"/>
                    <a:pt x="38" y="39"/>
                    <a:pt x="38" y="40"/>
                  </a:cubicBezTo>
                  <a:cubicBezTo>
                    <a:pt x="38" y="41"/>
                    <a:pt x="39" y="43"/>
                    <a:pt x="37" y="43"/>
                  </a:cubicBezTo>
                  <a:cubicBezTo>
                    <a:pt x="36" y="43"/>
                    <a:pt x="34" y="43"/>
                    <a:pt x="32" y="44"/>
                  </a:cubicBezTo>
                  <a:cubicBezTo>
                    <a:pt x="30" y="44"/>
                    <a:pt x="30" y="45"/>
                    <a:pt x="27" y="45"/>
                  </a:cubicBezTo>
                  <a:cubicBezTo>
                    <a:pt x="25" y="45"/>
                    <a:pt x="25" y="46"/>
                    <a:pt x="27" y="47"/>
                  </a:cubicBezTo>
                  <a:cubicBezTo>
                    <a:pt x="29" y="47"/>
                    <a:pt x="33" y="49"/>
                    <a:pt x="33" y="50"/>
                  </a:cubicBezTo>
                  <a:cubicBezTo>
                    <a:pt x="33" y="52"/>
                    <a:pt x="33" y="54"/>
                    <a:pt x="32" y="56"/>
                  </a:cubicBezTo>
                  <a:cubicBezTo>
                    <a:pt x="32" y="57"/>
                    <a:pt x="28" y="56"/>
                    <a:pt x="26" y="56"/>
                  </a:cubicBezTo>
                  <a:cubicBezTo>
                    <a:pt x="24" y="56"/>
                    <a:pt x="20" y="55"/>
                    <a:pt x="18" y="56"/>
                  </a:cubicBezTo>
                  <a:cubicBezTo>
                    <a:pt x="16" y="57"/>
                    <a:pt x="17" y="61"/>
                    <a:pt x="17" y="62"/>
                  </a:cubicBezTo>
                  <a:cubicBezTo>
                    <a:pt x="18" y="64"/>
                    <a:pt x="17" y="65"/>
                    <a:pt x="17" y="66"/>
                  </a:cubicBezTo>
                  <a:cubicBezTo>
                    <a:pt x="16" y="66"/>
                    <a:pt x="16" y="68"/>
                    <a:pt x="17" y="69"/>
                  </a:cubicBezTo>
                  <a:cubicBezTo>
                    <a:pt x="18" y="70"/>
                    <a:pt x="18" y="72"/>
                    <a:pt x="19" y="72"/>
                  </a:cubicBezTo>
                  <a:cubicBezTo>
                    <a:pt x="20" y="72"/>
                    <a:pt x="22" y="71"/>
                    <a:pt x="23" y="72"/>
                  </a:cubicBezTo>
                  <a:cubicBezTo>
                    <a:pt x="24" y="73"/>
                    <a:pt x="25" y="76"/>
                    <a:pt x="25" y="75"/>
                  </a:cubicBezTo>
                  <a:cubicBezTo>
                    <a:pt x="26" y="74"/>
                    <a:pt x="26" y="72"/>
                    <a:pt x="27" y="72"/>
                  </a:cubicBezTo>
                  <a:cubicBezTo>
                    <a:pt x="28" y="73"/>
                    <a:pt x="30" y="72"/>
                    <a:pt x="32" y="72"/>
                  </a:cubicBezTo>
                  <a:cubicBezTo>
                    <a:pt x="33" y="72"/>
                    <a:pt x="34" y="70"/>
                    <a:pt x="36" y="69"/>
                  </a:cubicBezTo>
                  <a:cubicBezTo>
                    <a:pt x="37" y="68"/>
                    <a:pt x="36" y="68"/>
                    <a:pt x="36" y="67"/>
                  </a:cubicBezTo>
                  <a:cubicBezTo>
                    <a:pt x="35" y="66"/>
                    <a:pt x="37" y="64"/>
                    <a:pt x="38" y="63"/>
                  </a:cubicBezTo>
                  <a:cubicBezTo>
                    <a:pt x="39" y="62"/>
                    <a:pt x="42" y="63"/>
                    <a:pt x="42" y="61"/>
                  </a:cubicBezTo>
                  <a:cubicBezTo>
                    <a:pt x="42" y="60"/>
                    <a:pt x="42" y="57"/>
                    <a:pt x="44" y="57"/>
                  </a:cubicBezTo>
                  <a:cubicBezTo>
                    <a:pt x="45" y="58"/>
                    <a:pt x="47" y="59"/>
                    <a:pt x="48" y="59"/>
                  </a:cubicBezTo>
                  <a:cubicBezTo>
                    <a:pt x="49" y="59"/>
                    <a:pt x="52" y="57"/>
                    <a:pt x="52" y="56"/>
                  </a:cubicBezTo>
                  <a:cubicBezTo>
                    <a:pt x="53" y="56"/>
                    <a:pt x="55" y="56"/>
                    <a:pt x="56" y="58"/>
                  </a:cubicBezTo>
                  <a:cubicBezTo>
                    <a:pt x="56" y="60"/>
                    <a:pt x="59" y="62"/>
                    <a:pt x="60" y="62"/>
                  </a:cubicBezTo>
                  <a:cubicBezTo>
                    <a:pt x="60" y="63"/>
                    <a:pt x="65" y="65"/>
                    <a:pt x="65" y="65"/>
                  </a:cubicBezTo>
                  <a:cubicBezTo>
                    <a:pt x="66" y="66"/>
                    <a:pt x="67" y="68"/>
                    <a:pt x="67" y="69"/>
                  </a:cubicBezTo>
                  <a:cubicBezTo>
                    <a:pt x="68" y="71"/>
                    <a:pt x="70" y="73"/>
                    <a:pt x="70" y="71"/>
                  </a:cubicBezTo>
                  <a:cubicBezTo>
                    <a:pt x="70" y="70"/>
                    <a:pt x="68" y="66"/>
                    <a:pt x="69" y="66"/>
                  </a:cubicBezTo>
                  <a:cubicBezTo>
                    <a:pt x="70" y="66"/>
                    <a:pt x="71" y="66"/>
                    <a:pt x="71" y="66"/>
                  </a:cubicBezTo>
                  <a:cubicBezTo>
                    <a:pt x="71" y="66"/>
                    <a:pt x="68" y="63"/>
                    <a:pt x="67" y="62"/>
                  </a:cubicBezTo>
                  <a:cubicBezTo>
                    <a:pt x="66" y="62"/>
                    <a:pt x="64" y="60"/>
                    <a:pt x="63" y="58"/>
                  </a:cubicBezTo>
                  <a:cubicBezTo>
                    <a:pt x="62" y="56"/>
                    <a:pt x="59" y="56"/>
                    <a:pt x="59" y="54"/>
                  </a:cubicBezTo>
                  <a:cubicBezTo>
                    <a:pt x="59" y="52"/>
                    <a:pt x="62" y="53"/>
                    <a:pt x="63" y="55"/>
                  </a:cubicBezTo>
                  <a:cubicBezTo>
                    <a:pt x="64" y="57"/>
                    <a:pt x="68" y="59"/>
                    <a:pt x="69" y="60"/>
                  </a:cubicBezTo>
                  <a:cubicBezTo>
                    <a:pt x="70" y="62"/>
                    <a:pt x="72" y="62"/>
                    <a:pt x="72" y="64"/>
                  </a:cubicBezTo>
                  <a:cubicBezTo>
                    <a:pt x="73" y="66"/>
                    <a:pt x="74" y="68"/>
                    <a:pt x="75" y="69"/>
                  </a:cubicBezTo>
                  <a:cubicBezTo>
                    <a:pt x="76" y="69"/>
                    <a:pt x="76" y="76"/>
                    <a:pt x="77" y="77"/>
                  </a:cubicBezTo>
                  <a:cubicBezTo>
                    <a:pt x="77" y="78"/>
                    <a:pt x="80" y="75"/>
                    <a:pt x="80" y="74"/>
                  </a:cubicBezTo>
                  <a:cubicBezTo>
                    <a:pt x="81" y="73"/>
                    <a:pt x="83" y="73"/>
                    <a:pt x="83" y="71"/>
                  </a:cubicBezTo>
                  <a:cubicBezTo>
                    <a:pt x="83" y="70"/>
                    <a:pt x="81" y="69"/>
                    <a:pt x="80" y="68"/>
                  </a:cubicBezTo>
                  <a:cubicBezTo>
                    <a:pt x="79" y="67"/>
                    <a:pt x="81" y="67"/>
                    <a:pt x="82" y="66"/>
                  </a:cubicBezTo>
                  <a:cubicBezTo>
                    <a:pt x="83" y="65"/>
                    <a:pt x="84" y="64"/>
                    <a:pt x="85" y="65"/>
                  </a:cubicBezTo>
                  <a:cubicBezTo>
                    <a:pt x="85" y="67"/>
                    <a:pt x="85" y="71"/>
                    <a:pt x="86" y="72"/>
                  </a:cubicBezTo>
                  <a:cubicBezTo>
                    <a:pt x="86" y="73"/>
                    <a:pt x="89" y="74"/>
                    <a:pt x="90" y="75"/>
                  </a:cubicBezTo>
                  <a:cubicBezTo>
                    <a:pt x="90" y="76"/>
                    <a:pt x="93" y="77"/>
                    <a:pt x="93" y="76"/>
                  </a:cubicBezTo>
                  <a:cubicBezTo>
                    <a:pt x="94" y="75"/>
                    <a:pt x="96" y="77"/>
                    <a:pt x="97" y="77"/>
                  </a:cubicBezTo>
                  <a:cubicBezTo>
                    <a:pt x="97" y="77"/>
                    <a:pt x="99" y="77"/>
                    <a:pt x="100" y="76"/>
                  </a:cubicBezTo>
                  <a:cubicBezTo>
                    <a:pt x="101" y="76"/>
                    <a:pt x="102" y="75"/>
                    <a:pt x="102" y="77"/>
                  </a:cubicBezTo>
                  <a:cubicBezTo>
                    <a:pt x="102" y="80"/>
                    <a:pt x="102" y="84"/>
                    <a:pt x="100" y="85"/>
                  </a:cubicBezTo>
                  <a:cubicBezTo>
                    <a:pt x="99" y="87"/>
                    <a:pt x="100" y="88"/>
                    <a:pt x="98" y="88"/>
                  </a:cubicBezTo>
                  <a:cubicBezTo>
                    <a:pt x="98" y="88"/>
                    <a:pt x="97" y="88"/>
                    <a:pt x="97" y="88"/>
                  </a:cubicBezTo>
                  <a:cubicBezTo>
                    <a:pt x="96" y="87"/>
                    <a:pt x="95" y="87"/>
                    <a:pt x="95" y="87"/>
                  </a:cubicBezTo>
                  <a:cubicBezTo>
                    <a:pt x="93" y="87"/>
                    <a:pt x="91" y="87"/>
                    <a:pt x="89" y="90"/>
                  </a:cubicBezTo>
                  <a:cubicBezTo>
                    <a:pt x="88" y="92"/>
                    <a:pt x="87" y="92"/>
                    <a:pt x="87" y="91"/>
                  </a:cubicBezTo>
                  <a:cubicBezTo>
                    <a:pt x="87" y="90"/>
                    <a:pt x="91" y="87"/>
                    <a:pt x="90" y="86"/>
                  </a:cubicBezTo>
                  <a:cubicBezTo>
                    <a:pt x="90" y="85"/>
                    <a:pt x="86" y="86"/>
                    <a:pt x="84" y="85"/>
                  </a:cubicBezTo>
                  <a:cubicBezTo>
                    <a:pt x="82" y="85"/>
                    <a:pt x="81" y="84"/>
                    <a:pt x="79" y="83"/>
                  </a:cubicBezTo>
                  <a:cubicBezTo>
                    <a:pt x="78" y="83"/>
                    <a:pt x="77" y="87"/>
                    <a:pt x="76" y="89"/>
                  </a:cubicBezTo>
                  <a:cubicBezTo>
                    <a:pt x="74" y="91"/>
                    <a:pt x="72" y="88"/>
                    <a:pt x="70" y="87"/>
                  </a:cubicBezTo>
                  <a:cubicBezTo>
                    <a:pt x="69" y="87"/>
                    <a:pt x="66" y="85"/>
                    <a:pt x="66" y="85"/>
                  </a:cubicBezTo>
                  <a:cubicBezTo>
                    <a:pt x="66" y="85"/>
                    <a:pt x="63" y="83"/>
                    <a:pt x="62" y="83"/>
                  </a:cubicBezTo>
                  <a:cubicBezTo>
                    <a:pt x="61" y="83"/>
                    <a:pt x="59" y="81"/>
                    <a:pt x="58" y="80"/>
                  </a:cubicBezTo>
                  <a:cubicBezTo>
                    <a:pt x="57" y="80"/>
                    <a:pt x="55" y="79"/>
                    <a:pt x="57" y="78"/>
                  </a:cubicBezTo>
                  <a:cubicBezTo>
                    <a:pt x="58" y="77"/>
                    <a:pt x="61" y="79"/>
                    <a:pt x="59" y="75"/>
                  </a:cubicBezTo>
                  <a:cubicBezTo>
                    <a:pt x="58" y="70"/>
                    <a:pt x="53" y="71"/>
                    <a:pt x="52" y="71"/>
                  </a:cubicBezTo>
                  <a:cubicBezTo>
                    <a:pt x="51" y="72"/>
                    <a:pt x="43" y="71"/>
                    <a:pt x="42" y="71"/>
                  </a:cubicBezTo>
                  <a:cubicBezTo>
                    <a:pt x="42" y="71"/>
                    <a:pt x="37" y="73"/>
                    <a:pt x="35" y="74"/>
                  </a:cubicBezTo>
                  <a:cubicBezTo>
                    <a:pt x="34" y="75"/>
                    <a:pt x="31" y="76"/>
                    <a:pt x="30" y="76"/>
                  </a:cubicBezTo>
                  <a:cubicBezTo>
                    <a:pt x="30" y="77"/>
                    <a:pt x="26" y="75"/>
                    <a:pt x="24" y="76"/>
                  </a:cubicBezTo>
                  <a:cubicBezTo>
                    <a:pt x="22" y="78"/>
                    <a:pt x="20" y="80"/>
                    <a:pt x="20" y="80"/>
                  </a:cubicBezTo>
                  <a:cubicBezTo>
                    <a:pt x="19" y="80"/>
                    <a:pt x="18" y="81"/>
                    <a:pt x="17" y="84"/>
                  </a:cubicBezTo>
                  <a:cubicBezTo>
                    <a:pt x="16" y="87"/>
                    <a:pt x="17" y="90"/>
                    <a:pt x="15" y="91"/>
                  </a:cubicBezTo>
                  <a:cubicBezTo>
                    <a:pt x="13" y="92"/>
                    <a:pt x="9" y="94"/>
                    <a:pt x="8" y="95"/>
                  </a:cubicBezTo>
                  <a:cubicBezTo>
                    <a:pt x="6" y="97"/>
                    <a:pt x="5" y="103"/>
                    <a:pt x="3" y="106"/>
                  </a:cubicBezTo>
                  <a:cubicBezTo>
                    <a:pt x="2" y="109"/>
                    <a:pt x="3" y="111"/>
                    <a:pt x="4" y="113"/>
                  </a:cubicBezTo>
                  <a:cubicBezTo>
                    <a:pt x="4" y="115"/>
                    <a:pt x="5" y="118"/>
                    <a:pt x="3" y="121"/>
                  </a:cubicBezTo>
                  <a:cubicBezTo>
                    <a:pt x="1" y="124"/>
                    <a:pt x="2" y="125"/>
                    <a:pt x="1" y="126"/>
                  </a:cubicBezTo>
                  <a:cubicBezTo>
                    <a:pt x="0" y="126"/>
                    <a:pt x="2" y="127"/>
                    <a:pt x="2" y="129"/>
                  </a:cubicBezTo>
                  <a:cubicBezTo>
                    <a:pt x="2" y="131"/>
                    <a:pt x="0" y="133"/>
                    <a:pt x="4" y="135"/>
                  </a:cubicBezTo>
                  <a:cubicBezTo>
                    <a:pt x="7" y="137"/>
                    <a:pt x="10" y="137"/>
                    <a:pt x="11" y="139"/>
                  </a:cubicBezTo>
                  <a:cubicBezTo>
                    <a:pt x="12" y="142"/>
                    <a:pt x="15" y="148"/>
                    <a:pt x="15" y="148"/>
                  </a:cubicBezTo>
                  <a:cubicBezTo>
                    <a:pt x="15" y="148"/>
                    <a:pt x="18" y="151"/>
                    <a:pt x="20" y="152"/>
                  </a:cubicBezTo>
                  <a:cubicBezTo>
                    <a:pt x="21" y="154"/>
                    <a:pt x="22" y="153"/>
                    <a:pt x="22" y="151"/>
                  </a:cubicBezTo>
                  <a:cubicBezTo>
                    <a:pt x="22" y="150"/>
                    <a:pt x="24" y="150"/>
                    <a:pt x="27" y="150"/>
                  </a:cubicBezTo>
                  <a:cubicBezTo>
                    <a:pt x="29" y="150"/>
                    <a:pt x="31" y="150"/>
                    <a:pt x="33" y="150"/>
                  </a:cubicBezTo>
                  <a:cubicBezTo>
                    <a:pt x="36" y="149"/>
                    <a:pt x="38" y="146"/>
                    <a:pt x="39" y="145"/>
                  </a:cubicBezTo>
                  <a:cubicBezTo>
                    <a:pt x="39" y="145"/>
                    <a:pt x="43" y="144"/>
                    <a:pt x="45" y="146"/>
                  </a:cubicBezTo>
                  <a:cubicBezTo>
                    <a:pt x="47" y="148"/>
                    <a:pt x="47" y="150"/>
                    <a:pt x="48" y="151"/>
                  </a:cubicBezTo>
                  <a:cubicBezTo>
                    <a:pt x="49" y="153"/>
                    <a:pt x="51" y="152"/>
                    <a:pt x="53" y="150"/>
                  </a:cubicBezTo>
                  <a:cubicBezTo>
                    <a:pt x="54" y="149"/>
                    <a:pt x="54" y="149"/>
                    <a:pt x="55" y="151"/>
                  </a:cubicBezTo>
                  <a:cubicBezTo>
                    <a:pt x="57" y="152"/>
                    <a:pt x="58" y="153"/>
                    <a:pt x="56" y="155"/>
                  </a:cubicBezTo>
                  <a:cubicBezTo>
                    <a:pt x="55" y="157"/>
                    <a:pt x="55" y="159"/>
                    <a:pt x="54" y="162"/>
                  </a:cubicBezTo>
                  <a:cubicBezTo>
                    <a:pt x="53" y="165"/>
                    <a:pt x="55" y="165"/>
                    <a:pt x="57" y="166"/>
                  </a:cubicBezTo>
                  <a:cubicBezTo>
                    <a:pt x="59" y="167"/>
                    <a:pt x="60" y="175"/>
                    <a:pt x="61" y="176"/>
                  </a:cubicBezTo>
                  <a:cubicBezTo>
                    <a:pt x="62" y="178"/>
                    <a:pt x="60" y="182"/>
                    <a:pt x="61" y="184"/>
                  </a:cubicBezTo>
                  <a:cubicBezTo>
                    <a:pt x="62" y="186"/>
                    <a:pt x="63" y="187"/>
                    <a:pt x="61" y="189"/>
                  </a:cubicBezTo>
                  <a:cubicBezTo>
                    <a:pt x="60" y="190"/>
                    <a:pt x="58" y="192"/>
                    <a:pt x="58" y="196"/>
                  </a:cubicBezTo>
                  <a:cubicBezTo>
                    <a:pt x="57" y="200"/>
                    <a:pt x="58" y="202"/>
                    <a:pt x="58" y="203"/>
                  </a:cubicBezTo>
                  <a:cubicBezTo>
                    <a:pt x="59" y="204"/>
                    <a:pt x="60" y="208"/>
                    <a:pt x="61" y="209"/>
                  </a:cubicBezTo>
                  <a:cubicBezTo>
                    <a:pt x="62" y="210"/>
                    <a:pt x="64" y="212"/>
                    <a:pt x="64" y="214"/>
                  </a:cubicBezTo>
                  <a:cubicBezTo>
                    <a:pt x="64" y="216"/>
                    <a:pt x="61" y="219"/>
                    <a:pt x="62" y="220"/>
                  </a:cubicBezTo>
                  <a:cubicBezTo>
                    <a:pt x="63" y="221"/>
                    <a:pt x="63" y="222"/>
                    <a:pt x="64" y="224"/>
                  </a:cubicBezTo>
                  <a:cubicBezTo>
                    <a:pt x="66" y="225"/>
                    <a:pt x="66" y="228"/>
                    <a:pt x="66" y="228"/>
                  </a:cubicBezTo>
                  <a:cubicBezTo>
                    <a:pt x="66" y="228"/>
                    <a:pt x="66" y="229"/>
                    <a:pt x="66" y="230"/>
                  </a:cubicBezTo>
                  <a:cubicBezTo>
                    <a:pt x="66" y="232"/>
                    <a:pt x="66" y="233"/>
                    <a:pt x="67" y="234"/>
                  </a:cubicBezTo>
                  <a:cubicBezTo>
                    <a:pt x="69" y="235"/>
                    <a:pt x="70" y="235"/>
                    <a:pt x="70" y="234"/>
                  </a:cubicBezTo>
                  <a:cubicBezTo>
                    <a:pt x="71" y="233"/>
                    <a:pt x="75" y="231"/>
                    <a:pt x="77" y="231"/>
                  </a:cubicBezTo>
                  <a:cubicBezTo>
                    <a:pt x="79" y="231"/>
                    <a:pt x="81" y="231"/>
                    <a:pt x="83" y="230"/>
                  </a:cubicBezTo>
                  <a:cubicBezTo>
                    <a:pt x="85" y="228"/>
                    <a:pt x="89" y="224"/>
                    <a:pt x="90" y="223"/>
                  </a:cubicBezTo>
                  <a:cubicBezTo>
                    <a:pt x="91" y="221"/>
                    <a:pt x="94" y="219"/>
                    <a:pt x="94" y="218"/>
                  </a:cubicBezTo>
                  <a:cubicBezTo>
                    <a:pt x="93" y="216"/>
                    <a:pt x="92" y="214"/>
                    <a:pt x="93" y="214"/>
                  </a:cubicBezTo>
                  <a:cubicBezTo>
                    <a:pt x="94" y="213"/>
                    <a:pt x="98" y="212"/>
                    <a:pt x="98" y="211"/>
                  </a:cubicBezTo>
                  <a:cubicBezTo>
                    <a:pt x="99" y="210"/>
                    <a:pt x="98" y="206"/>
                    <a:pt x="98" y="205"/>
                  </a:cubicBezTo>
                  <a:cubicBezTo>
                    <a:pt x="98" y="204"/>
                    <a:pt x="99" y="202"/>
                    <a:pt x="100" y="200"/>
                  </a:cubicBezTo>
                  <a:cubicBezTo>
                    <a:pt x="101" y="198"/>
                    <a:pt x="104" y="196"/>
                    <a:pt x="105" y="195"/>
                  </a:cubicBezTo>
                  <a:cubicBezTo>
                    <a:pt x="105" y="195"/>
                    <a:pt x="108" y="192"/>
                    <a:pt x="108" y="190"/>
                  </a:cubicBezTo>
                  <a:cubicBezTo>
                    <a:pt x="109" y="187"/>
                    <a:pt x="108" y="184"/>
                    <a:pt x="109" y="183"/>
                  </a:cubicBezTo>
                  <a:cubicBezTo>
                    <a:pt x="109" y="182"/>
                    <a:pt x="109" y="181"/>
                    <a:pt x="108" y="179"/>
                  </a:cubicBezTo>
                  <a:cubicBezTo>
                    <a:pt x="107" y="178"/>
                    <a:pt x="107" y="174"/>
                    <a:pt x="107" y="174"/>
                  </a:cubicBezTo>
                  <a:cubicBezTo>
                    <a:pt x="106" y="173"/>
                    <a:pt x="107" y="168"/>
                    <a:pt x="108" y="168"/>
                  </a:cubicBezTo>
                  <a:cubicBezTo>
                    <a:pt x="109" y="167"/>
                    <a:pt x="111" y="163"/>
                    <a:pt x="112" y="162"/>
                  </a:cubicBezTo>
                  <a:cubicBezTo>
                    <a:pt x="113" y="160"/>
                    <a:pt x="116" y="154"/>
                    <a:pt x="117" y="154"/>
                  </a:cubicBezTo>
                  <a:cubicBezTo>
                    <a:pt x="119" y="153"/>
                    <a:pt x="121" y="150"/>
                    <a:pt x="121" y="149"/>
                  </a:cubicBezTo>
                  <a:cubicBezTo>
                    <a:pt x="121" y="147"/>
                    <a:pt x="125" y="140"/>
                    <a:pt x="125" y="139"/>
                  </a:cubicBezTo>
                  <a:cubicBezTo>
                    <a:pt x="125" y="138"/>
                    <a:pt x="126" y="133"/>
                    <a:pt x="126" y="132"/>
                  </a:cubicBezTo>
                  <a:cubicBezTo>
                    <a:pt x="125" y="131"/>
                    <a:pt x="121" y="134"/>
                    <a:pt x="120" y="134"/>
                  </a:cubicBezTo>
                  <a:cubicBezTo>
                    <a:pt x="119" y="134"/>
                    <a:pt x="118" y="136"/>
                    <a:pt x="116" y="136"/>
                  </a:cubicBezTo>
                  <a:cubicBezTo>
                    <a:pt x="114" y="136"/>
                    <a:pt x="115" y="133"/>
                    <a:pt x="114" y="132"/>
                  </a:cubicBezTo>
                  <a:cubicBezTo>
                    <a:pt x="114" y="131"/>
                    <a:pt x="112" y="127"/>
                    <a:pt x="112" y="126"/>
                  </a:cubicBezTo>
                  <a:cubicBezTo>
                    <a:pt x="111" y="126"/>
                    <a:pt x="110" y="124"/>
                    <a:pt x="109" y="122"/>
                  </a:cubicBezTo>
                  <a:cubicBezTo>
                    <a:pt x="108" y="119"/>
                    <a:pt x="106" y="118"/>
                    <a:pt x="104" y="116"/>
                  </a:cubicBezTo>
                  <a:cubicBezTo>
                    <a:pt x="103" y="114"/>
                    <a:pt x="105" y="109"/>
                    <a:pt x="103" y="106"/>
                  </a:cubicBezTo>
                  <a:cubicBezTo>
                    <a:pt x="102" y="103"/>
                    <a:pt x="101" y="100"/>
                    <a:pt x="100" y="97"/>
                  </a:cubicBezTo>
                  <a:cubicBezTo>
                    <a:pt x="100" y="97"/>
                    <a:pt x="100" y="96"/>
                    <a:pt x="99" y="95"/>
                  </a:cubicBezTo>
                  <a:cubicBezTo>
                    <a:pt x="101" y="95"/>
                    <a:pt x="103" y="94"/>
                    <a:pt x="103" y="95"/>
                  </a:cubicBezTo>
                  <a:cubicBezTo>
                    <a:pt x="103" y="97"/>
                    <a:pt x="105" y="100"/>
                    <a:pt x="105" y="102"/>
                  </a:cubicBezTo>
                  <a:cubicBezTo>
                    <a:pt x="105" y="104"/>
                    <a:pt x="107" y="103"/>
                    <a:pt x="107" y="105"/>
                  </a:cubicBezTo>
                  <a:cubicBezTo>
                    <a:pt x="107" y="107"/>
                    <a:pt x="108" y="112"/>
                    <a:pt x="109" y="112"/>
                  </a:cubicBezTo>
                  <a:cubicBezTo>
                    <a:pt x="109" y="113"/>
                    <a:pt x="112" y="116"/>
                    <a:pt x="112" y="117"/>
                  </a:cubicBezTo>
                  <a:cubicBezTo>
                    <a:pt x="113" y="118"/>
                    <a:pt x="113" y="120"/>
                    <a:pt x="113" y="123"/>
                  </a:cubicBezTo>
                  <a:cubicBezTo>
                    <a:pt x="114" y="126"/>
                    <a:pt x="114" y="129"/>
                    <a:pt x="115" y="130"/>
                  </a:cubicBezTo>
                  <a:cubicBezTo>
                    <a:pt x="116" y="131"/>
                    <a:pt x="120" y="129"/>
                    <a:pt x="120" y="128"/>
                  </a:cubicBezTo>
                  <a:cubicBezTo>
                    <a:pt x="121" y="128"/>
                    <a:pt x="125" y="125"/>
                    <a:pt x="126" y="125"/>
                  </a:cubicBezTo>
                  <a:cubicBezTo>
                    <a:pt x="127" y="124"/>
                    <a:pt x="127" y="123"/>
                    <a:pt x="129" y="122"/>
                  </a:cubicBezTo>
                  <a:cubicBezTo>
                    <a:pt x="131" y="122"/>
                    <a:pt x="132" y="120"/>
                    <a:pt x="133" y="118"/>
                  </a:cubicBezTo>
                  <a:cubicBezTo>
                    <a:pt x="134" y="117"/>
                    <a:pt x="135" y="113"/>
                    <a:pt x="136" y="112"/>
                  </a:cubicBezTo>
                  <a:cubicBezTo>
                    <a:pt x="136" y="111"/>
                    <a:pt x="137" y="110"/>
                    <a:pt x="136" y="108"/>
                  </a:cubicBezTo>
                  <a:cubicBezTo>
                    <a:pt x="136" y="107"/>
                    <a:pt x="134" y="105"/>
                    <a:pt x="133" y="105"/>
                  </a:cubicBezTo>
                  <a:cubicBezTo>
                    <a:pt x="132" y="104"/>
                    <a:pt x="132" y="102"/>
                    <a:pt x="132" y="102"/>
                  </a:cubicBezTo>
                  <a:cubicBezTo>
                    <a:pt x="131" y="102"/>
                    <a:pt x="131" y="103"/>
                    <a:pt x="130" y="104"/>
                  </a:cubicBezTo>
                  <a:cubicBezTo>
                    <a:pt x="129" y="105"/>
                    <a:pt x="128" y="107"/>
                    <a:pt x="127" y="106"/>
                  </a:cubicBezTo>
                  <a:cubicBezTo>
                    <a:pt x="127" y="106"/>
                    <a:pt x="128" y="105"/>
                    <a:pt x="126" y="103"/>
                  </a:cubicBezTo>
                  <a:cubicBezTo>
                    <a:pt x="125" y="102"/>
                    <a:pt x="125" y="101"/>
                    <a:pt x="125" y="100"/>
                  </a:cubicBezTo>
                  <a:cubicBezTo>
                    <a:pt x="125" y="99"/>
                    <a:pt x="122" y="96"/>
                    <a:pt x="122" y="94"/>
                  </a:cubicBezTo>
                  <a:cubicBezTo>
                    <a:pt x="121" y="92"/>
                    <a:pt x="123" y="90"/>
                    <a:pt x="124" y="91"/>
                  </a:cubicBezTo>
                  <a:cubicBezTo>
                    <a:pt x="125" y="93"/>
                    <a:pt x="125" y="96"/>
                    <a:pt x="127" y="97"/>
                  </a:cubicBezTo>
                  <a:cubicBezTo>
                    <a:pt x="128" y="98"/>
                    <a:pt x="129" y="100"/>
                    <a:pt x="130" y="101"/>
                  </a:cubicBezTo>
                  <a:cubicBezTo>
                    <a:pt x="131" y="101"/>
                    <a:pt x="132" y="99"/>
                    <a:pt x="133" y="99"/>
                  </a:cubicBezTo>
                  <a:cubicBezTo>
                    <a:pt x="133" y="99"/>
                    <a:pt x="134" y="103"/>
                    <a:pt x="135" y="103"/>
                  </a:cubicBezTo>
                  <a:cubicBezTo>
                    <a:pt x="136" y="104"/>
                    <a:pt x="139" y="104"/>
                    <a:pt x="139" y="104"/>
                  </a:cubicBezTo>
                  <a:cubicBezTo>
                    <a:pt x="140" y="104"/>
                    <a:pt x="142" y="105"/>
                    <a:pt x="142" y="104"/>
                  </a:cubicBezTo>
                  <a:cubicBezTo>
                    <a:pt x="142" y="103"/>
                    <a:pt x="146" y="101"/>
                    <a:pt x="146" y="101"/>
                  </a:cubicBezTo>
                  <a:cubicBezTo>
                    <a:pt x="146" y="101"/>
                    <a:pt x="146" y="100"/>
                    <a:pt x="146" y="98"/>
                  </a:cubicBezTo>
                  <a:cubicBezTo>
                    <a:pt x="140" y="67"/>
                    <a:pt x="124" y="39"/>
                    <a:pt x="103" y="18"/>
                  </a:cubicBezTo>
                  <a:cubicBezTo>
                    <a:pt x="102" y="18"/>
                    <a:pt x="102" y="18"/>
                    <a:pt x="101" y="17"/>
                  </a:cubicBezTo>
                  <a:cubicBezTo>
                    <a:pt x="99" y="16"/>
                    <a:pt x="99" y="16"/>
                    <a:pt x="99" y="17"/>
                  </a:cubicBezTo>
                  <a:cubicBezTo>
                    <a:pt x="98" y="17"/>
                    <a:pt x="97" y="18"/>
                    <a:pt x="96" y="17"/>
                  </a:cubicBezTo>
                  <a:cubicBezTo>
                    <a:pt x="96" y="15"/>
                    <a:pt x="96" y="15"/>
                    <a:pt x="95" y="14"/>
                  </a:cubicBezTo>
                  <a:cubicBezTo>
                    <a:pt x="94" y="13"/>
                    <a:pt x="95" y="13"/>
                    <a:pt x="96" y="13"/>
                  </a:cubicBezTo>
                  <a:cubicBezTo>
                    <a:pt x="97" y="14"/>
                    <a:pt x="98" y="14"/>
                    <a:pt x="99" y="14"/>
                  </a:cubicBezTo>
                  <a:cubicBezTo>
                    <a:pt x="95" y="11"/>
                    <a:pt x="92" y="8"/>
                    <a:pt x="88" y="5"/>
                  </a:cubicBezTo>
                  <a:cubicBezTo>
                    <a:pt x="88" y="5"/>
                    <a:pt x="88" y="5"/>
                    <a:pt x="88" y="5"/>
                  </a:cubicBezTo>
                  <a:cubicBezTo>
                    <a:pt x="86" y="5"/>
                    <a:pt x="78" y="0"/>
                    <a:pt x="74" y="1"/>
                  </a:cubicBezTo>
                  <a:close/>
                  <a:moveTo>
                    <a:pt x="99" y="159"/>
                  </a:moveTo>
                  <a:cubicBezTo>
                    <a:pt x="100" y="160"/>
                    <a:pt x="98" y="165"/>
                    <a:pt x="96" y="165"/>
                  </a:cubicBezTo>
                  <a:cubicBezTo>
                    <a:pt x="95" y="165"/>
                    <a:pt x="96" y="160"/>
                    <a:pt x="96" y="159"/>
                  </a:cubicBezTo>
                  <a:cubicBezTo>
                    <a:pt x="97" y="158"/>
                    <a:pt x="99" y="158"/>
                    <a:pt x="99" y="159"/>
                  </a:cubicBezTo>
                  <a:close/>
                  <a:moveTo>
                    <a:pt x="118" y="56"/>
                  </a:moveTo>
                  <a:cubicBezTo>
                    <a:pt x="119" y="55"/>
                    <a:pt x="121" y="57"/>
                    <a:pt x="122" y="56"/>
                  </a:cubicBezTo>
                  <a:cubicBezTo>
                    <a:pt x="123" y="56"/>
                    <a:pt x="124" y="55"/>
                    <a:pt x="124" y="54"/>
                  </a:cubicBezTo>
                  <a:cubicBezTo>
                    <a:pt x="125" y="54"/>
                    <a:pt x="127" y="55"/>
                    <a:pt x="127" y="56"/>
                  </a:cubicBezTo>
                  <a:cubicBezTo>
                    <a:pt x="128" y="57"/>
                    <a:pt x="129" y="59"/>
                    <a:pt x="129" y="60"/>
                  </a:cubicBezTo>
                  <a:cubicBezTo>
                    <a:pt x="128" y="60"/>
                    <a:pt x="126" y="60"/>
                    <a:pt x="126" y="59"/>
                  </a:cubicBezTo>
                  <a:cubicBezTo>
                    <a:pt x="125" y="58"/>
                    <a:pt x="123" y="59"/>
                    <a:pt x="123" y="61"/>
                  </a:cubicBezTo>
                  <a:cubicBezTo>
                    <a:pt x="123" y="63"/>
                    <a:pt x="124" y="62"/>
                    <a:pt x="124" y="62"/>
                  </a:cubicBezTo>
                  <a:cubicBezTo>
                    <a:pt x="125" y="63"/>
                    <a:pt x="125" y="64"/>
                    <a:pt x="126" y="66"/>
                  </a:cubicBezTo>
                  <a:cubicBezTo>
                    <a:pt x="126" y="67"/>
                    <a:pt x="127" y="66"/>
                    <a:pt x="128" y="67"/>
                  </a:cubicBezTo>
                  <a:cubicBezTo>
                    <a:pt x="128" y="68"/>
                    <a:pt x="126" y="69"/>
                    <a:pt x="127" y="70"/>
                  </a:cubicBezTo>
                  <a:cubicBezTo>
                    <a:pt x="128" y="72"/>
                    <a:pt x="129" y="76"/>
                    <a:pt x="129" y="77"/>
                  </a:cubicBezTo>
                  <a:cubicBezTo>
                    <a:pt x="129" y="78"/>
                    <a:pt x="127" y="78"/>
                    <a:pt x="126" y="78"/>
                  </a:cubicBezTo>
                  <a:cubicBezTo>
                    <a:pt x="125" y="78"/>
                    <a:pt x="122" y="76"/>
                    <a:pt x="122" y="76"/>
                  </a:cubicBezTo>
                  <a:cubicBezTo>
                    <a:pt x="121" y="75"/>
                    <a:pt x="120" y="71"/>
                    <a:pt x="121" y="71"/>
                  </a:cubicBezTo>
                  <a:cubicBezTo>
                    <a:pt x="122" y="71"/>
                    <a:pt x="122" y="71"/>
                    <a:pt x="124" y="69"/>
                  </a:cubicBezTo>
                  <a:cubicBezTo>
                    <a:pt x="125" y="68"/>
                    <a:pt x="122" y="67"/>
                    <a:pt x="121" y="66"/>
                  </a:cubicBezTo>
                  <a:cubicBezTo>
                    <a:pt x="120" y="66"/>
                    <a:pt x="118" y="62"/>
                    <a:pt x="117" y="60"/>
                  </a:cubicBezTo>
                  <a:cubicBezTo>
                    <a:pt x="117" y="59"/>
                    <a:pt x="117" y="57"/>
                    <a:pt x="118" y="56"/>
                  </a:cubicBezTo>
                  <a:close/>
                  <a:moveTo>
                    <a:pt x="94" y="25"/>
                  </a:moveTo>
                  <a:cubicBezTo>
                    <a:pt x="93" y="26"/>
                    <a:pt x="89" y="24"/>
                    <a:pt x="89" y="23"/>
                  </a:cubicBezTo>
                  <a:cubicBezTo>
                    <a:pt x="90" y="20"/>
                    <a:pt x="94" y="24"/>
                    <a:pt x="94" y="25"/>
                  </a:cubicBezTo>
                  <a:close/>
                  <a:moveTo>
                    <a:pt x="91" y="54"/>
                  </a:moveTo>
                  <a:cubicBezTo>
                    <a:pt x="92" y="53"/>
                    <a:pt x="93" y="53"/>
                    <a:pt x="94" y="53"/>
                  </a:cubicBezTo>
                  <a:cubicBezTo>
                    <a:pt x="95" y="53"/>
                    <a:pt x="97" y="57"/>
                    <a:pt x="97" y="58"/>
                  </a:cubicBezTo>
                  <a:cubicBezTo>
                    <a:pt x="98" y="59"/>
                    <a:pt x="99" y="57"/>
                    <a:pt x="99" y="57"/>
                  </a:cubicBezTo>
                  <a:cubicBezTo>
                    <a:pt x="100" y="57"/>
                    <a:pt x="101" y="56"/>
                    <a:pt x="101" y="55"/>
                  </a:cubicBezTo>
                  <a:cubicBezTo>
                    <a:pt x="101" y="54"/>
                    <a:pt x="102" y="54"/>
                    <a:pt x="103" y="54"/>
                  </a:cubicBezTo>
                  <a:cubicBezTo>
                    <a:pt x="105" y="54"/>
                    <a:pt x="104" y="55"/>
                    <a:pt x="103" y="55"/>
                  </a:cubicBezTo>
                  <a:cubicBezTo>
                    <a:pt x="102" y="56"/>
                    <a:pt x="102" y="57"/>
                    <a:pt x="104" y="57"/>
                  </a:cubicBezTo>
                  <a:cubicBezTo>
                    <a:pt x="106" y="58"/>
                    <a:pt x="107" y="60"/>
                    <a:pt x="109" y="62"/>
                  </a:cubicBezTo>
                  <a:cubicBezTo>
                    <a:pt x="111" y="63"/>
                    <a:pt x="111" y="66"/>
                    <a:pt x="110" y="66"/>
                  </a:cubicBezTo>
                  <a:cubicBezTo>
                    <a:pt x="109" y="67"/>
                    <a:pt x="106" y="67"/>
                    <a:pt x="105" y="66"/>
                  </a:cubicBezTo>
                  <a:cubicBezTo>
                    <a:pt x="104" y="66"/>
                    <a:pt x="102" y="64"/>
                    <a:pt x="100" y="64"/>
                  </a:cubicBezTo>
                  <a:cubicBezTo>
                    <a:pt x="98" y="63"/>
                    <a:pt x="96" y="63"/>
                    <a:pt x="95" y="64"/>
                  </a:cubicBezTo>
                  <a:cubicBezTo>
                    <a:pt x="95" y="66"/>
                    <a:pt x="92" y="65"/>
                    <a:pt x="91" y="65"/>
                  </a:cubicBezTo>
                  <a:cubicBezTo>
                    <a:pt x="90" y="65"/>
                    <a:pt x="89" y="67"/>
                    <a:pt x="88" y="66"/>
                  </a:cubicBezTo>
                  <a:cubicBezTo>
                    <a:pt x="88" y="66"/>
                    <a:pt x="89" y="62"/>
                    <a:pt x="88" y="62"/>
                  </a:cubicBezTo>
                  <a:cubicBezTo>
                    <a:pt x="87" y="62"/>
                    <a:pt x="88" y="59"/>
                    <a:pt x="89" y="59"/>
                  </a:cubicBezTo>
                  <a:cubicBezTo>
                    <a:pt x="90" y="58"/>
                    <a:pt x="91" y="56"/>
                    <a:pt x="91"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a:ln>
                  <a:noFill/>
                </a:ln>
                <a:solidFill>
                  <a:srgbClr val="57565A"/>
                </a:solidFill>
                <a:effectLst/>
                <a:uLnTx/>
                <a:uFillTx/>
              </a:endParaRPr>
            </a:p>
          </p:txBody>
        </p:sp>
        <p:sp>
          <p:nvSpPr>
            <p:cNvPr id="76" name="Freeform 31">
              <a:extLst>
                <a:ext uri="{FF2B5EF4-FFF2-40B4-BE49-F238E27FC236}">
                  <a16:creationId xmlns:a16="http://schemas.microsoft.com/office/drawing/2014/main" id="{3153A45D-1545-F880-9CC4-23499A8D6072}"/>
                </a:ext>
              </a:extLst>
            </p:cNvPr>
            <p:cNvSpPr>
              <a:spLocks/>
            </p:cNvSpPr>
            <p:nvPr/>
          </p:nvSpPr>
          <p:spPr bwMode="auto">
            <a:xfrm>
              <a:off x="3342" y="938"/>
              <a:ext cx="21" cy="28"/>
            </a:xfrm>
            <a:custGeom>
              <a:avLst/>
              <a:gdLst>
                <a:gd name="T0" fmla="*/ 1 w 3"/>
                <a:gd name="T1" fmla="*/ 4 h 4"/>
                <a:gd name="T2" fmla="*/ 3 w 3"/>
                <a:gd name="T3" fmla="*/ 4 h 4"/>
                <a:gd name="T4" fmla="*/ 1 w 3"/>
                <a:gd name="T5" fmla="*/ 2 h 4"/>
                <a:gd name="T6" fmla="*/ 0 w 3"/>
                <a:gd name="T7" fmla="*/ 0 h 4"/>
                <a:gd name="T8" fmla="*/ 0 w 3"/>
                <a:gd name="T9" fmla="*/ 0 h 4"/>
                <a:gd name="T10" fmla="*/ 0 w 3"/>
                <a:gd name="T11" fmla="*/ 1 h 4"/>
                <a:gd name="T12" fmla="*/ 1 w 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4"/>
                  </a:moveTo>
                  <a:cubicBezTo>
                    <a:pt x="1" y="4"/>
                    <a:pt x="1" y="4"/>
                    <a:pt x="3" y="4"/>
                  </a:cubicBezTo>
                  <a:cubicBezTo>
                    <a:pt x="2" y="4"/>
                    <a:pt x="1" y="2"/>
                    <a:pt x="1" y="2"/>
                  </a:cubicBezTo>
                  <a:cubicBezTo>
                    <a:pt x="1" y="2"/>
                    <a:pt x="1" y="0"/>
                    <a:pt x="0" y="0"/>
                  </a:cubicBezTo>
                  <a:cubicBezTo>
                    <a:pt x="0" y="0"/>
                    <a:pt x="0" y="0"/>
                    <a:pt x="0" y="0"/>
                  </a:cubicBezTo>
                  <a:cubicBezTo>
                    <a:pt x="0" y="1"/>
                    <a:pt x="0" y="1"/>
                    <a:pt x="0" y="1"/>
                  </a:cubicBezTo>
                  <a:cubicBezTo>
                    <a:pt x="1" y="2"/>
                    <a:pt x="1" y="3"/>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ctr" defTabSz="1625519"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a:ln>
                  <a:noFill/>
                </a:ln>
                <a:solidFill>
                  <a:srgbClr val="57565A"/>
                </a:solidFill>
                <a:effectLst/>
                <a:uLnTx/>
                <a:uFillTx/>
              </a:endParaRPr>
            </a:p>
          </p:txBody>
        </p:sp>
      </p:grpSp>
      <p:sp>
        <p:nvSpPr>
          <p:cNvPr id="91" name="object 3">
            <a:extLst>
              <a:ext uri="{FF2B5EF4-FFF2-40B4-BE49-F238E27FC236}">
                <a16:creationId xmlns:a16="http://schemas.microsoft.com/office/drawing/2014/main" id="{90E9C071-1EB8-9AA1-3EAE-B13125F4425F}"/>
              </a:ext>
            </a:extLst>
          </p:cNvPr>
          <p:cNvSpPr txBox="1"/>
          <p:nvPr/>
        </p:nvSpPr>
        <p:spPr>
          <a:xfrm>
            <a:off x="3315506" y="1584694"/>
            <a:ext cx="3280230" cy="520655"/>
          </a:xfrm>
          <a:prstGeom prst="rect">
            <a:avLst/>
          </a:prstGeom>
        </p:spPr>
        <p:txBody>
          <a:bodyPr vert="horz" wrap="square" lIns="0" tIns="0" rIns="0" bIns="0" rtlCol="0">
            <a:spAutoFit/>
          </a:bodyPr>
          <a:lstStyle/>
          <a:p>
            <a:pPr marL="8825" marR="0" lvl="0" indent="0" defTabSz="457189" eaLnBrk="1" fontAlgn="auto" latinLnBrk="0" hangingPunct="1">
              <a:lnSpc>
                <a:spcPct val="110000"/>
              </a:lnSpc>
              <a:spcBef>
                <a:spcPts val="199"/>
              </a:spcBef>
              <a:spcAft>
                <a:spcPts val="0"/>
              </a:spcAft>
              <a:buClrTx/>
              <a:buSzTx/>
              <a:buFontTx/>
              <a:buNone/>
              <a:tabLst/>
              <a:defRPr/>
            </a:pPr>
            <a:r>
              <a:rPr kumimoji="0" lang="en-US" sz="1600" b="0" i="0" u="none" strike="noStrike" kern="0" cap="none" spc="7" normalizeH="0" baseline="0" noProof="0">
                <a:ln>
                  <a:noFill/>
                </a:ln>
                <a:solidFill>
                  <a:srgbClr val="FFFFFF"/>
                </a:solidFill>
                <a:effectLst/>
                <a:uLnTx/>
                <a:uFillTx/>
                <a:cs typeface="Arial" panose="020B0604020202020204" pitchFamily="34" charset="0"/>
              </a:rPr>
              <a:t>Our</a:t>
            </a:r>
            <a:r>
              <a:rPr kumimoji="0" lang="en-US" sz="1600" b="0" i="0" u="none" strike="noStrike" kern="0" cap="none" spc="-30" normalizeH="0" baseline="0" noProof="0">
                <a:ln>
                  <a:noFill/>
                </a:ln>
                <a:solidFill>
                  <a:srgbClr val="FFFFFF"/>
                </a:solidFill>
                <a:effectLst/>
                <a:uLnTx/>
                <a:uFillTx/>
                <a:cs typeface="Arial" panose="020B0604020202020204" pitchFamily="34" charset="0"/>
              </a:rPr>
              <a:t> </a:t>
            </a:r>
            <a:r>
              <a:rPr kumimoji="0" lang="en-US" sz="1600" b="0" i="0" u="none" strike="noStrike" kern="0" cap="none" spc="7" normalizeH="0" baseline="0" noProof="0">
                <a:ln>
                  <a:noFill/>
                </a:ln>
                <a:solidFill>
                  <a:srgbClr val="FFFFFF"/>
                </a:solidFill>
                <a:effectLst/>
                <a:uLnTx/>
                <a:uFillTx/>
                <a:cs typeface="Arial" panose="020B0604020202020204" pitchFamily="34" charset="0"/>
              </a:rPr>
              <a:t>purpose </a:t>
            </a:r>
            <a:r>
              <a:rPr kumimoji="0" lang="en-US" sz="1600" b="0" i="0" u="none" strike="noStrike" kern="0" cap="none" spc="0" normalizeH="0" baseline="0" noProof="0">
                <a:ln>
                  <a:noFill/>
                </a:ln>
                <a:solidFill>
                  <a:srgbClr val="FFFFFF"/>
                </a:solidFill>
                <a:effectLst/>
                <a:uLnTx/>
                <a:uFillTx/>
              </a:rPr>
              <a:t>drives</a:t>
            </a:r>
            <a:br>
              <a:rPr kumimoji="0" lang="en-US" sz="1600" b="0" i="0" u="none" strike="noStrike" kern="0" cap="none" spc="0" normalizeH="0" baseline="0" noProof="0">
                <a:ln>
                  <a:noFill/>
                </a:ln>
                <a:solidFill>
                  <a:srgbClr val="FFFFFF"/>
                </a:solidFill>
                <a:effectLst/>
                <a:uLnTx/>
                <a:uFillTx/>
              </a:rPr>
            </a:br>
            <a:r>
              <a:rPr kumimoji="0" lang="en-US" sz="1600" b="0" i="0" u="none" strike="noStrike" kern="0" cap="none" spc="0" normalizeH="0" baseline="0" noProof="0">
                <a:ln>
                  <a:noFill/>
                </a:ln>
                <a:solidFill>
                  <a:srgbClr val="FFFFFF"/>
                </a:solidFill>
                <a:effectLst/>
                <a:uLnTx/>
                <a:uFillTx/>
              </a:rPr>
              <a:t>and unites us</a:t>
            </a:r>
            <a:endParaRPr kumimoji="0" sz="1600" b="0" i="0" u="none" strike="noStrike" kern="0" cap="none" spc="0" normalizeH="0" baseline="0" noProof="0">
              <a:ln>
                <a:noFill/>
              </a:ln>
              <a:solidFill>
                <a:srgbClr val="FFFFFF"/>
              </a:solidFill>
              <a:effectLst/>
              <a:uLnTx/>
              <a:uFillTx/>
              <a:cs typeface="Arial" panose="020B0604020202020204" pitchFamily="34" charset="0"/>
            </a:endParaRPr>
          </a:p>
        </p:txBody>
      </p:sp>
      <p:sp>
        <p:nvSpPr>
          <p:cNvPr id="78" name="TextBox 77">
            <a:extLst>
              <a:ext uri="{FF2B5EF4-FFF2-40B4-BE49-F238E27FC236}">
                <a16:creationId xmlns:a16="http://schemas.microsoft.com/office/drawing/2014/main" id="{950F564D-B56A-1CDF-C536-BA0A5A86D489}"/>
              </a:ext>
            </a:extLst>
          </p:cNvPr>
          <p:cNvSpPr txBox="1"/>
          <p:nvPr/>
        </p:nvSpPr>
        <p:spPr>
          <a:xfrm>
            <a:off x="924231" y="3472907"/>
            <a:ext cx="10343539" cy="430887"/>
          </a:xfrm>
          <a:prstGeom prst="rect">
            <a:avLst/>
          </a:prstGeom>
          <a:ln>
            <a:noFill/>
          </a:ln>
        </p:spPr>
        <p:txBody>
          <a:bodyPr wrap="square" lIns="0" tIns="0" rIns="0" bIns="0" rtlCol="0">
            <a:spAutoFit/>
          </a:bodyPr>
          <a:lstStyle/>
          <a:p>
            <a:pPr marL="0" marR="0" lvl="0" indent="0" defTabSz="60957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srgbClr val="FFFFFF"/>
                </a:solidFill>
                <a:effectLst/>
                <a:uLnTx/>
                <a:uFillTx/>
              </a:rPr>
              <a:t>We engineer modern businesses to improve everyday life.</a:t>
            </a:r>
          </a:p>
        </p:txBody>
      </p:sp>
      <p:cxnSp>
        <p:nvCxnSpPr>
          <p:cNvPr id="79" name="Straight Connector 78">
            <a:extLst>
              <a:ext uri="{FF2B5EF4-FFF2-40B4-BE49-F238E27FC236}">
                <a16:creationId xmlns:a16="http://schemas.microsoft.com/office/drawing/2014/main" id="{26DDE7E8-552B-8837-A3F6-C648A92A4F42}"/>
              </a:ext>
              <a:ext uri="{C183D7F6-B498-43B3-948B-1728B52AA6E4}">
                <adec:decorative xmlns:adec="http://schemas.microsoft.com/office/drawing/2017/decorative" val="1"/>
              </a:ext>
            </a:extLst>
          </p:cNvPr>
          <p:cNvCxnSpPr>
            <a:cxnSpLocks/>
          </p:cNvCxnSpPr>
          <p:nvPr/>
        </p:nvCxnSpPr>
        <p:spPr>
          <a:xfrm>
            <a:off x="8505725" y="3875441"/>
            <a:ext cx="683031" cy="0"/>
          </a:xfrm>
          <a:prstGeom prst="line">
            <a:avLst/>
          </a:prstGeom>
          <a:noFill/>
          <a:ln w="12700" cap="flat" cmpd="sng" algn="ctr">
            <a:solidFill>
              <a:schemeClr val="accent3"/>
            </a:solidFill>
            <a:prstDash val="solid"/>
            <a:miter lim="800000"/>
          </a:ln>
          <a:effectLst/>
        </p:spPr>
      </p:cxnSp>
      <p:cxnSp>
        <p:nvCxnSpPr>
          <p:cNvPr id="80" name="Straight Connector 79">
            <a:extLst>
              <a:ext uri="{FF2B5EF4-FFF2-40B4-BE49-F238E27FC236}">
                <a16:creationId xmlns:a16="http://schemas.microsoft.com/office/drawing/2014/main" id="{732E9DDD-E740-4F4C-0245-B87FDFBBB1CF}"/>
              </a:ext>
              <a:ext uri="{C183D7F6-B498-43B3-948B-1728B52AA6E4}">
                <adec:decorative xmlns:adec="http://schemas.microsoft.com/office/drawing/2017/decorative" val="1"/>
              </a:ext>
            </a:extLst>
          </p:cNvPr>
          <p:cNvCxnSpPr>
            <a:cxnSpLocks/>
          </p:cNvCxnSpPr>
          <p:nvPr/>
        </p:nvCxnSpPr>
        <p:spPr>
          <a:xfrm flipV="1">
            <a:off x="9564497" y="3875441"/>
            <a:ext cx="0" cy="439270"/>
          </a:xfrm>
          <a:prstGeom prst="line">
            <a:avLst/>
          </a:prstGeom>
          <a:noFill/>
          <a:ln w="12700" cap="flat" cmpd="sng" algn="ctr">
            <a:solidFill>
              <a:schemeClr val="accent3"/>
            </a:solidFill>
            <a:prstDash val="solid"/>
            <a:miter lim="800000"/>
          </a:ln>
          <a:effectLst/>
        </p:spPr>
      </p:cxnSp>
      <p:sp>
        <p:nvSpPr>
          <p:cNvPr id="82" name="Rectangle 81">
            <a:extLst>
              <a:ext uri="{FF2B5EF4-FFF2-40B4-BE49-F238E27FC236}">
                <a16:creationId xmlns:a16="http://schemas.microsoft.com/office/drawing/2014/main" id="{83720AD3-BB0D-3F5A-C22F-2240C4D65F53}"/>
              </a:ext>
            </a:extLst>
          </p:cNvPr>
          <p:cNvSpPr/>
          <p:nvPr/>
        </p:nvSpPr>
        <p:spPr>
          <a:xfrm>
            <a:off x="1652025" y="4509788"/>
            <a:ext cx="1433502" cy="951671"/>
          </a:xfrm>
          <a:prstGeom prst="rect">
            <a:avLst/>
          </a:prstGeom>
          <a:noFill/>
          <a:ln w="9525" cap="flat" cmpd="sng" algn="ctr">
            <a:noFill/>
            <a:prstDash val="solid"/>
          </a:ln>
          <a:effectLst/>
        </p:spPr>
        <p:txBody>
          <a:bodyPr wrap="square" lIns="0" tIns="0" rIns="0" bIns="0" rtlCol="0" anchor="t" anchorCtr="0">
            <a:spAutoFit/>
          </a:bodyPr>
          <a:lstStyle/>
          <a:p>
            <a:pPr marL="0" marR="0" lvl="0" indent="0" defTabSz="317472" eaLnBrk="1" fontAlgn="auto" latinLnBrk="0" hangingPunct="1">
              <a:lnSpc>
                <a:spcPct val="12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rPr>
              <a:t>We help imagine,</a:t>
            </a:r>
            <a:br>
              <a:rPr kumimoji="0" lang="en-US" sz="1050" b="0" i="0" u="none" strike="noStrike" kern="0" cap="none" spc="0" normalizeH="0" baseline="0" noProof="0">
                <a:ln>
                  <a:noFill/>
                </a:ln>
                <a:solidFill>
                  <a:srgbClr val="FFFFFF"/>
                </a:solidFill>
                <a:effectLst/>
                <a:uLnTx/>
                <a:uFillTx/>
              </a:rPr>
            </a:br>
            <a:r>
              <a:rPr kumimoji="0" lang="en-US" sz="1050" b="0" i="0" u="none" strike="noStrike" kern="0" cap="none" spc="0" normalizeH="0" baseline="0" noProof="0">
                <a:ln>
                  <a:noFill/>
                </a:ln>
                <a:solidFill>
                  <a:srgbClr val="FFFFFF"/>
                </a:solidFill>
                <a:effectLst/>
                <a:uLnTx/>
                <a:uFillTx/>
              </a:rPr>
              <a:t>build and implement technologies to keep</a:t>
            </a:r>
            <a:br>
              <a:rPr kumimoji="0" lang="en-US" sz="1050" b="0" i="0" u="none" strike="noStrike" kern="0" cap="none" spc="0" normalizeH="0" baseline="0" noProof="0">
                <a:ln>
                  <a:noFill/>
                </a:ln>
                <a:solidFill>
                  <a:srgbClr val="FFFFFF"/>
                </a:solidFill>
                <a:effectLst/>
                <a:uLnTx/>
                <a:uFillTx/>
              </a:rPr>
            </a:br>
            <a:r>
              <a:rPr kumimoji="0" lang="en-US" sz="1050" b="0" i="0" u="none" strike="noStrike" kern="0" cap="none" spc="0" normalizeH="0" baseline="0" noProof="0">
                <a:ln>
                  <a:noFill/>
                </a:ln>
                <a:solidFill>
                  <a:srgbClr val="FFFFFF"/>
                </a:solidFill>
                <a:effectLst/>
                <a:uLnTx/>
                <a:uFillTx/>
              </a:rPr>
              <a:t>our clients constantly aware and responsive.</a:t>
            </a:r>
          </a:p>
        </p:txBody>
      </p:sp>
      <p:cxnSp>
        <p:nvCxnSpPr>
          <p:cNvPr id="83" name="Straight Connector 82">
            <a:extLst>
              <a:ext uri="{FF2B5EF4-FFF2-40B4-BE49-F238E27FC236}">
                <a16:creationId xmlns:a16="http://schemas.microsoft.com/office/drawing/2014/main" id="{CC022164-B065-D30F-5AAB-AD7F15CB5DBE}"/>
              </a:ext>
              <a:ext uri="{C183D7F6-B498-43B3-948B-1728B52AA6E4}">
                <adec:decorative xmlns:adec="http://schemas.microsoft.com/office/drawing/2017/decorative" val="1"/>
              </a:ext>
            </a:extLst>
          </p:cNvPr>
          <p:cNvCxnSpPr>
            <a:cxnSpLocks/>
          </p:cNvCxnSpPr>
          <p:nvPr/>
        </p:nvCxnSpPr>
        <p:spPr>
          <a:xfrm>
            <a:off x="1551652" y="3875441"/>
            <a:ext cx="402604" cy="0"/>
          </a:xfrm>
          <a:prstGeom prst="line">
            <a:avLst/>
          </a:prstGeom>
          <a:noFill/>
          <a:ln w="12700" cap="flat" cmpd="sng" algn="ctr">
            <a:solidFill>
              <a:schemeClr val="accent3"/>
            </a:solidFill>
            <a:prstDash val="solid"/>
            <a:miter lim="800000"/>
          </a:ln>
          <a:effectLst/>
        </p:spPr>
      </p:cxnSp>
      <p:cxnSp>
        <p:nvCxnSpPr>
          <p:cNvPr id="84" name="Straight Connector 83">
            <a:extLst>
              <a:ext uri="{FF2B5EF4-FFF2-40B4-BE49-F238E27FC236}">
                <a16:creationId xmlns:a16="http://schemas.microsoft.com/office/drawing/2014/main" id="{B039BB49-0359-642C-F044-2B4599A61806}"/>
              </a:ext>
              <a:ext uri="{C183D7F6-B498-43B3-948B-1728B52AA6E4}">
                <adec:decorative xmlns:adec="http://schemas.microsoft.com/office/drawing/2017/decorative" val="1"/>
              </a:ext>
            </a:extLst>
          </p:cNvPr>
          <p:cNvCxnSpPr>
            <a:cxnSpLocks/>
          </p:cNvCxnSpPr>
          <p:nvPr/>
        </p:nvCxnSpPr>
        <p:spPr>
          <a:xfrm flipV="1">
            <a:off x="2294345" y="3875441"/>
            <a:ext cx="0" cy="439270"/>
          </a:xfrm>
          <a:prstGeom prst="line">
            <a:avLst/>
          </a:prstGeom>
          <a:noFill/>
          <a:ln w="12700" cap="flat" cmpd="sng" algn="ctr">
            <a:solidFill>
              <a:schemeClr val="accent3"/>
            </a:solidFill>
            <a:prstDash val="solid"/>
            <a:miter lim="800000"/>
          </a:ln>
          <a:effectLst/>
        </p:spPr>
      </p:cxnSp>
      <p:sp>
        <p:nvSpPr>
          <p:cNvPr id="85" name="Rectangle 84">
            <a:extLst>
              <a:ext uri="{FF2B5EF4-FFF2-40B4-BE49-F238E27FC236}">
                <a16:creationId xmlns:a16="http://schemas.microsoft.com/office/drawing/2014/main" id="{1E48C0E5-E1A8-DAA5-7264-4DC5D79B8A62}"/>
              </a:ext>
            </a:extLst>
          </p:cNvPr>
          <p:cNvSpPr/>
          <p:nvPr/>
        </p:nvSpPr>
        <p:spPr>
          <a:xfrm>
            <a:off x="3920489" y="4490536"/>
            <a:ext cx="1736032" cy="951671"/>
          </a:xfrm>
          <a:prstGeom prst="rect">
            <a:avLst/>
          </a:prstGeom>
          <a:noFill/>
          <a:ln w="9525" cap="flat" cmpd="sng" algn="ctr">
            <a:noFill/>
            <a:prstDash val="solid"/>
          </a:ln>
          <a:effectLst/>
        </p:spPr>
        <p:txBody>
          <a:bodyPr wrap="square" lIns="0" tIns="0" rIns="0" bIns="0" rtlCol="0" anchor="t" anchorCtr="0">
            <a:spAutoFit/>
          </a:bodyPr>
          <a:lstStyle/>
          <a:p>
            <a:pPr marL="0" marR="0" lvl="0" indent="0" defTabSz="317472" eaLnBrk="1" fontAlgn="auto" latinLnBrk="0" hangingPunct="1">
              <a:lnSpc>
                <a:spcPct val="12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rPr>
              <a:t>We help clients become – </a:t>
            </a:r>
            <a:br>
              <a:rPr kumimoji="0" lang="en-US" sz="1050" b="0" i="0" u="none" strike="noStrike" kern="0" cap="none" spc="0" normalizeH="0" baseline="0" noProof="0">
                <a:ln>
                  <a:noFill/>
                </a:ln>
                <a:solidFill>
                  <a:srgbClr val="FFFFFF"/>
                </a:solidFill>
                <a:effectLst/>
                <a:uLnTx/>
                <a:uFillTx/>
              </a:rPr>
            </a:br>
            <a:r>
              <a:rPr kumimoji="0" lang="en-US" sz="1050" b="0" i="0" u="none" strike="noStrike" kern="0" cap="none" spc="0" normalizeH="0" baseline="0" noProof="0">
                <a:ln>
                  <a:noFill/>
                </a:ln>
                <a:solidFill>
                  <a:srgbClr val="FFFFFF"/>
                </a:solidFill>
                <a:effectLst/>
                <a:uLnTx/>
                <a:uFillTx/>
              </a:rPr>
              <a:t>or stay – modern with technology, people and processes that keep them relevant to their customers.</a:t>
            </a:r>
          </a:p>
        </p:txBody>
      </p:sp>
      <p:sp>
        <p:nvSpPr>
          <p:cNvPr id="81" name="Rectangle 80">
            <a:extLst>
              <a:ext uri="{FF2B5EF4-FFF2-40B4-BE49-F238E27FC236}">
                <a16:creationId xmlns:a16="http://schemas.microsoft.com/office/drawing/2014/main" id="{135998D0-1DC6-63CC-A95F-A053F73F638E}"/>
              </a:ext>
            </a:extLst>
          </p:cNvPr>
          <p:cNvSpPr/>
          <p:nvPr/>
        </p:nvSpPr>
        <p:spPr>
          <a:xfrm>
            <a:off x="8613645" y="4481517"/>
            <a:ext cx="1986768" cy="951671"/>
          </a:xfrm>
          <a:prstGeom prst="rect">
            <a:avLst/>
          </a:prstGeom>
          <a:noFill/>
          <a:ln w="9525" cap="flat" cmpd="sng" algn="ctr">
            <a:noFill/>
            <a:prstDash val="solid"/>
          </a:ln>
          <a:effectLst/>
        </p:spPr>
        <p:txBody>
          <a:bodyPr wrap="square" lIns="0" tIns="0" rIns="0" bIns="0" rtlCol="0" anchor="t" anchorCtr="0">
            <a:spAutoFit/>
          </a:bodyPr>
          <a:lstStyle/>
          <a:p>
            <a:pPr marL="0" marR="0" lvl="0" indent="0" defTabSz="317472" eaLnBrk="1" fontAlgn="auto" latinLnBrk="0" hangingPunct="1">
              <a:lnSpc>
                <a:spcPct val="12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rPr>
              <a:t>We exist to help our clients build</a:t>
            </a:r>
            <a:br>
              <a:rPr kumimoji="0" lang="en-US" sz="1050" b="0" i="0" u="none" strike="noStrike" kern="0" cap="none" spc="0" normalizeH="0" baseline="0" noProof="0">
                <a:ln>
                  <a:noFill/>
                </a:ln>
                <a:solidFill>
                  <a:srgbClr val="FFFFFF"/>
                </a:solidFill>
                <a:effectLst/>
                <a:uLnTx/>
                <a:uFillTx/>
              </a:rPr>
            </a:br>
            <a:r>
              <a:rPr kumimoji="0" lang="en-US" sz="1050" b="0" i="0" u="none" strike="noStrike" kern="0" cap="none" spc="0" normalizeH="0" baseline="0" noProof="0">
                <a:ln>
                  <a:noFill/>
                </a:ln>
                <a:solidFill>
                  <a:srgbClr val="FFFFFF"/>
                </a:solidFill>
                <a:effectLst/>
                <a:uLnTx/>
                <a:uFillTx/>
              </a:rPr>
              <a:t>a better world, whether through</a:t>
            </a:r>
            <a:br>
              <a:rPr kumimoji="0" lang="en-US" sz="1050" b="0" i="0" u="none" strike="noStrike" kern="0" cap="none" spc="0" normalizeH="0" baseline="0" noProof="0">
                <a:ln>
                  <a:noFill/>
                </a:ln>
                <a:solidFill>
                  <a:srgbClr val="FFFFFF"/>
                </a:solidFill>
                <a:effectLst/>
                <a:uLnTx/>
                <a:uFillTx/>
              </a:rPr>
            </a:br>
            <a:r>
              <a:rPr kumimoji="0" lang="en-US" sz="1050" b="0" i="0" u="none" strike="noStrike" kern="0" cap="none" spc="0" normalizeH="0" baseline="0" noProof="0">
                <a:ln>
                  <a:noFill/>
                </a:ln>
                <a:solidFill>
                  <a:srgbClr val="FFFFFF"/>
                </a:solidFill>
                <a:effectLst/>
                <a:uLnTx/>
                <a:uFillTx/>
              </a:rPr>
              <a:t>on-time shipments, broader access to banking or faster vaccine development.</a:t>
            </a:r>
          </a:p>
        </p:txBody>
      </p:sp>
      <p:cxnSp>
        <p:nvCxnSpPr>
          <p:cNvPr id="86" name="Straight Connector 85">
            <a:extLst>
              <a:ext uri="{FF2B5EF4-FFF2-40B4-BE49-F238E27FC236}">
                <a16:creationId xmlns:a16="http://schemas.microsoft.com/office/drawing/2014/main" id="{6D31C000-995A-EA90-69DF-45C42DBF4589}"/>
              </a:ext>
              <a:ext uri="{C183D7F6-B498-43B3-948B-1728B52AA6E4}">
                <adec:decorative xmlns:adec="http://schemas.microsoft.com/office/drawing/2017/decorative" val="1"/>
              </a:ext>
            </a:extLst>
          </p:cNvPr>
          <p:cNvCxnSpPr>
            <a:cxnSpLocks/>
          </p:cNvCxnSpPr>
          <p:nvPr/>
        </p:nvCxnSpPr>
        <p:spPr>
          <a:xfrm>
            <a:off x="3149319" y="3875441"/>
            <a:ext cx="3305653" cy="0"/>
          </a:xfrm>
          <a:prstGeom prst="line">
            <a:avLst/>
          </a:prstGeom>
          <a:noFill/>
          <a:ln w="12700" cap="flat" cmpd="sng" algn="ctr">
            <a:solidFill>
              <a:schemeClr val="accent3"/>
            </a:solidFill>
            <a:prstDash val="solid"/>
            <a:miter lim="800000"/>
          </a:ln>
          <a:effectLst/>
        </p:spPr>
      </p:cxnSp>
      <p:cxnSp>
        <p:nvCxnSpPr>
          <p:cNvPr id="87" name="Straight Connector 86">
            <a:extLst>
              <a:ext uri="{FF2B5EF4-FFF2-40B4-BE49-F238E27FC236}">
                <a16:creationId xmlns:a16="http://schemas.microsoft.com/office/drawing/2014/main" id="{D044C02F-C4DA-BB04-8B11-ACB829B4DA09}"/>
              </a:ext>
              <a:ext uri="{C183D7F6-B498-43B3-948B-1728B52AA6E4}">
                <adec:decorative xmlns:adec="http://schemas.microsoft.com/office/drawing/2017/decorative" val="1"/>
              </a:ext>
            </a:extLst>
          </p:cNvPr>
          <p:cNvCxnSpPr>
            <a:cxnSpLocks/>
          </p:cNvCxnSpPr>
          <p:nvPr/>
        </p:nvCxnSpPr>
        <p:spPr>
          <a:xfrm flipV="1">
            <a:off x="4802145" y="3875441"/>
            <a:ext cx="0" cy="439270"/>
          </a:xfrm>
          <a:prstGeom prst="line">
            <a:avLst/>
          </a:prstGeom>
          <a:noFill/>
          <a:ln w="12700" cap="flat" cmpd="sng" algn="ctr">
            <a:solidFill>
              <a:schemeClr val="accent3"/>
            </a:solidFill>
            <a:prstDash val="solid"/>
            <a:miter lim="800000"/>
          </a:ln>
          <a:effectLst/>
        </p:spPr>
      </p:cxnSp>
      <p:cxnSp>
        <p:nvCxnSpPr>
          <p:cNvPr id="88" name="Straight Connector 87">
            <a:extLst>
              <a:ext uri="{FF2B5EF4-FFF2-40B4-BE49-F238E27FC236}">
                <a16:creationId xmlns:a16="http://schemas.microsoft.com/office/drawing/2014/main" id="{C7366337-C471-BDE0-5830-FC2CB6558C43}"/>
              </a:ext>
              <a:ext uri="{C183D7F6-B498-43B3-948B-1728B52AA6E4}">
                <adec:decorative xmlns:adec="http://schemas.microsoft.com/office/drawing/2017/decorative" val="1"/>
              </a:ext>
            </a:extLst>
          </p:cNvPr>
          <p:cNvCxnSpPr>
            <a:cxnSpLocks/>
          </p:cNvCxnSpPr>
          <p:nvPr/>
        </p:nvCxnSpPr>
        <p:spPr>
          <a:xfrm>
            <a:off x="9992031" y="3875441"/>
            <a:ext cx="666750" cy="0"/>
          </a:xfrm>
          <a:prstGeom prst="line">
            <a:avLst/>
          </a:prstGeom>
          <a:noFill/>
          <a:ln w="12700" cap="flat" cmpd="sng" algn="ctr">
            <a:solidFill>
              <a:schemeClr val="accent3"/>
            </a:solidFill>
            <a:prstDash val="solid"/>
            <a:miter lim="800000"/>
          </a:ln>
          <a:effectLst/>
        </p:spPr>
      </p:cxnSp>
      <p:cxnSp>
        <p:nvCxnSpPr>
          <p:cNvPr id="89" name="Straight Connector 88">
            <a:extLst>
              <a:ext uri="{FF2B5EF4-FFF2-40B4-BE49-F238E27FC236}">
                <a16:creationId xmlns:a16="http://schemas.microsoft.com/office/drawing/2014/main" id="{692C9233-6C7F-574A-6B4A-1DBD52E8610B}"/>
              </a:ext>
              <a:ext uri="{C183D7F6-B498-43B3-948B-1728B52AA6E4}">
                <adec:decorative xmlns:adec="http://schemas.microsoft.com/office/drawing/2017/decorative" val="1"/>
              </a:ext>
            </a:extLst>
          </p:cNvPr>
          <p:cNvCxnSpPr>
            <a:cxnSpLocks/>
          </p:cNvCxnSpPr>
          <p:nvPr/>
        </p:nvCxnSpPr>
        <p:spPr>
          <a:xfrm>
            <a:off x="2192520" y="3875441"/>
            <a:ext cx="844518" cy="0"/>
          </a:xfrm>
          <a:prstGeom prst="line">
            <a:avLst/>
          </a:prstGeom>
          <a:noFill/>
          <a:ln w="12700" cap="flat" cmpd="sng" algn="ctr">
            <a:solidFill>
              <a:schemeClr val="accent3"/>
            </a:solidFill>
            <a:prstDash val="solid"/>
            <a:miter lim="800000"/>
          </a:ln>
          <a:effectLst/>
        </p:spPr>
      </p:cxnSp>
      <p:cxnSp>
        <p:nvCxnSpPr>
          <p:cNvPr id="90" name="Straight Connector 89">
            <a:extLst>
              <a:ext uri="{FF2B5EF4-FFF2-40B4-BE49-F238E27FC236}">
                <a16:creationId xmlns:a16="http://schemas.microsoft.com/office/drawing/2014/main" id="{D7ECC266-42CC-6042-834C-655EBE571002}"/>
              </a:ext>
              <a:ext uri="{C183D7F6-B498-43B3-948B-1728B52AA6E4}">
                <adec:decorative xmlns:adec="http://schemas.microsoft.com/office/drawing/2017/decorative" val="1"/>
              </a:ext>
            </a:extLst>
          </p:cNvPr>
          <p:cNvCxnSpPr>
            <a:cxnSpLocks/>
          </p:cNvCxnSpPr>
          <p:nvPr/>
        </p:nvCxnSpPr>
        <p:spPr>
          <a:xfrm>
            <a:off x="9385606" y="3875441"/>
            <a:ext cx="422275" cy="0"/>
          </a:xfrm>
          <a:prstGeom prst="line">
            <a:avLst/>
          </a:prstGeom>
          <a:noFill/>
          <a:ln w="12700" cap="flat" cmpd="sng" algn="ctr">
            <a:solidFill>
              <a:schemeClr val="accent3"/>
            </a:solidFill>
            <a:prstDash val="solid"/>
            <a:miter lim="800000"/>
          </a:ln>
          <a:effectLst/>
        </p:spPr>
      </p:cxnSp>
      <p:sp>
        <p:nvSpPr>
          <p:cNvPr id="4" name="Slide Number Placeholder 3">
            <a:extLst>
              <a:ext uri="{FF2B5EF4-FFF2-40B4-BE49-F238E27FC236}">
                <a16:creationId xmlns:a16="http://schemas.microsoft.com/office/drawing/2014/main" id="{73D46913-26DC-D5B3-504C-9EA093CCF1D9}"/>
              </a:ext>
            </a:extLst>
          </p:cNvPr>
          <p:cNvSpPr>
            <a:spLocks noGrp="1"/>
          </p:cNvSpPr>
          <p:nvPr>
            <p:ph type="sldNum" sz="quarter" idx="12"/>
          </p:nvPr>
        </p:nvSpPr>
        <p:spPr/>
        <p:txBody>
          <a:bodyPr/>
          <a:lstStyle/>
          <a:p>
            <a:fld id="{38826FC0-333C-E549-9FA3-0EE43DF298A3}" type="slidenum">
              <a:rPr lang="en-US" smtClean="0"/>
              <a:pPr/>
              <a:t>17</a:t>
            </a:fld>
            <a:endParaRPr lang="en-US"/>
          </a:p>
        </p:txBody>
      </p:sp>
      <p:sp>
        <p:nvSpPr>
          <p:cNvPr id="3" name="Footer Placeholder 2">
            <a:extLst>
              <a:ext uri="{FF2B5EF4-FFF2-40B4-BE49-F238E27FC236}">
                <a16:creationId xmlns:a16="http://schemas.microsoft.com/office/drawing/2014/main" id="{0E6CFA51-D9C7-EBD3-30DC-B5112ED29ACA}"/>
              </a:ext>
            </a:extLst>
          </p:cNvPr>
          <p:cNvSpPr>
            <a:spLocks noGrp="1"/>
          </p:cNvSpPr>
          <p:nvPr>
            <p:ph type="ftr" sz="quarter" idx="11"/>
          </p:nvPr>
        </p:nvSpPr>
        <p:spPr/>
        <p:txBody>
          <a:bodyPr/>
          <a:lstStyle/>
          <a:p>
            <a:r>
              <a:rPr lang="en-US"/>
              <a:t>© 2025–2027 Cognizant | Private</a:t>
            </a:r>
          </a:p>
        </p:txBody>
      </p:sp>
    </p:spTree>
    <p:extLst>
      <p:ext uri="{BB962C8B-B14F-4D97-AF65-F5344CB8AC3E}">
        <p14:creationId xmlns:p14="http://schemas.microsoft.com/office/powerpoint/2010/main" val="4132933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8BA93-81FF-A7B5-7552-65DE206CDF1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C9A32B1-C6BA-4976-3ADE-1E6FB66F8121}"/>
              </a:ext>
            </a:extLst>
          </p:cNvPr>
          <p:cNvSpPr>
            <a:spLocks noGrp="1"/>
          </p:cNvSpPr>
          <p:nvPr>
            <p:ph type="title"/>
          </p:nvPr>
        </p:nvSpPr>
        <p:spPr>
          <a:xfrm>
            <a:off x="457201" y="2930402"/>
            <a:ext cx="4754880" cy="997196"/>
          </a:xfrm>
        </p:spPr>
        <p:txBody>
          <a:bodyPr/>
          <a:lstStyle/>
          <a:p>
            <a:r>
              <a:rPr lang="en-US"/>
              <a:t>Contents</a:t>
            </a:r>
          </a:p>
        </p:txBody>
      </p:sp>
      <p:sp>
        <p:nvSpPr>
          <p:cNvPr id="13" name="Content Placeholder 12">
            <a:extLst>
              <a:ext uri="{FF2B5EF4-FFF2-40B4-BE49-F238E27FC236}">
                <a16:creationId xmlns:a16="http://schemas.microsoft.com/office/drawing/2014/main" id="{B758914C-DE97-D22D-61F5-AFBCE9F61655}"/>
              </a:ext>
            </a:extLst>
          </p:cNvPr>
          <p:cNvSpPr>
            <a:spLocks noGrp="1"/>
          </p:cNvSpPr>
          <p:nvPr>
            <p:ph idx="1"/>
          </p:nvPr>
        </p:nvSpPr>
        <p:spPr>
          <a:xfrm>
            <a:off x="6096000" y="914400"/>
            <a:ext cx="5635752" cy="5029200"/>
          </a:xfrm>
        </p:spPr>
        <p:txBody>
          <a:bodyPr/>
          <a:lstStyle/>
          <a:p>
            <a:r>
              <a:rPr lang="en-US">
                <a:solidFill>
                  <a:srgbClr val="666692"/>
                </a:solidFill>
              </a:rPr>
              <a:t>Design elements</a:t>
            </a:r>
          </a:p>
          <a:p>
            <a:r>
              <a:rPr lang="en-US">
                <a:solidFill>
                  <a:srgbClr val="666692"/>
                </a:solidFill>
              </a:rPr>
              <a:t>Company overview</a:t>
            </a:r>
          </a:p>
          <a:p>
            <a:r>
              <a:rPr lang="en-US"/>
              <a:t>Org charts and bios</a:t>
            </a:r>
          </a:p>
          <a:p>
            <a:r>
              <a:rPr lang="en-US">
                <a:solidFill>
                  <a:srgbClr val="666692"/>
                </a:solidFill>
              </a:rPr>
              <a:t>Content graphics and layouts</a:t>
            </a:r>
          </a:p>
          <a:p>
            <a:r>
              <a:rPr lang="en-US">
                <a:solidFill>
                  <a:srgbClr val="666692"/>
                </a:solidFill>
              </a:rPr>
              <a:t>Timelines</a:t>
            </a:r>
          </a:p>
          <a:p>
            <a:r>
              <a:rPr lang="en-US">
                <a:solidFill>
                  <a:srgbClr val="666692"/>
                </a:solidFill>
              </a:rPr>
              <a:t>Tables</a:t>
            </a:r>
          </a:p>
          <a:p>
            <a:r>
              <a:rPr lang="en-US">
                <a:solidFill>
                  <a:srgbClr val="666692"/>
                </a:solidFill>
              </a:rPr>
              <a:t>Charts and graphs </a:t>
            </a:r>
          </a:p>
          <a:p>
            <a:r>
              <a:rPr lang="en-US">
                <a:solidFill>
                  <a:srgbClr val="666692"/>
                </a:solidFill>
              </a:rPr>
              <a:t>Image-led slides</a:t>
            </a:r>
          </a:p>
        </p:txBody>
      </p:sp>
      <p:sp>
        <p:nvSpPr>
          <p:cNvPr id="10" name="Slide Number Placeholder 9">
            <a:extLst>
              <a:ext uri="{FF2B5EF4-FFF2-40B4-BE49-F238E27FC236}">
                <a16:creationId xmlns:a16="http://schemas.microsoft.com/office/drawing/2014/main" id="{5C5AAF25-351A-FF1C-9419-39A4174CBDCE}"/>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18</a:t>
            </a:fld>
            <a:endParaRPr lang="en-US"/>
          </a:p>
        </p:txBody>
      </p:sp>
      <p:sp>
        <p:nvSpPr>
          <p:cNvPr id="2" name="Footer Placeholder 1">
            <a:extLst>
              <a:ext uri="{FF2B5EF4-FFF2-40B4-BE49-F238E27FC236}">
                <a16:creationId xmlns:a16="http://schemas.microsoft.com/office/drawing/2014/main" id="{D6B55197-67BB-B841-9C78-A03057FCCEB8}"/>
              </a:ext>
            </a:extLst>
          </p:cNvPr>
          <p:cNvSpPr>
            <a:spLocks noGrp="1"/>
          </p:cNvSpPr>
          <p:nvPr>
            <p:ph type="ftr" sz="quarter" idx="11"/>
          </p:nvPr>
        </p:nvSpPr>
        <p:spPr>
          <a:xfrm>
            <a:off x="1005840" y="6400800"/>
            <a:ext cx="1371600" cy="228600"/>
          </a:xfrm>
        </p:spPr>
        <p:txBody>
          <a:bodyPr/>
          <a:lstStyle/>
          <a:p>
            <a:r>
              <a:rPr lang="en-US"/>
              <a:t>© 2025–2027 Cognizant | Private</a:t>
            </a:r>
          </a:p>
        </p:txBody>
      </p:sp>
    </p:spTree>
    <p:extLst>
      <p:ext uri="{BB962C8B-B14F-4D97-AF65-F5344CB8AC3E}">
        <p14:creationId xmlns:p14="http://schemas.microsoft.com/office/powerpoint/2010/main" val="453102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3614C16-14F0-5FD7-CAFE-C649C2C79213}"/>
              </a:ext>
            </a:extLst>
          </p:cNvPr>
          <p:cNvSpPr>
            <a:spLocks noGrp="1"/>
          </p:cNvSpPr>
          <p:nvPr>
            <p:ph type="title"/>
          </p:nvPr>
        </p:nvSpPr>
        <p:spPr>
          <a:xfrm>
            <a:off x="6095999" y="457200"/>
            <a:ext cx="5213169" cy="369332"/>
          </a:xfrm>
        </p:spPr>
        <p:txBody>
          <a:bodyPr/>
          <a:lstStyle/>
          <a:p>
            <a:r>
              <a:rPr lang="en-US"/>
              <a:t>Maya Ginsberg</a:t>
            </a:r>
          </a:p>
        </p:txBody>
      </p:sp>
      <p:pic>
        <p:nvPicPr>
          <p:cNvPr id="10" name="Picture Placeholder 9" descr="Sample bio photo of woman in glasses">
            <a:extLst>
              <a:ext uri="{FF2B5EF4-FFF2-40B4-BE49-F238E27FC236}">
                <a16:creationId xmlns:a16="http://schemas.microsoft.com/office/drawing/2014/main" id="{29C90105-C7DB-36A9-1E2F-7C31D746B529}"/>
              </a:ext>
            </a:extLst>
          </p:cNvPr>
          <p:cNvPicPr>
            <a:picLocks noGrp="1" noChangeAspect="1"/>
          </p:cNvPicPr>
          <p:nvPr>
            <p:ph type="pic" sz="quarter" idx="22"/>
          </p:nvPr>
        </p:nvPicPr>
        <p:blipFill rotWithShape="1">
          <a:blip r:embed="rId2"/>
          <a:srcRect t="1650" b="1650"/>
          <a:stretch/>
        </p:blipFill>
        <p:spPr>
          <a:xfrm>
            <a:off x="0" y="0"/>
            <a:ext cx="5212080" cy="6858000"/>
          </a:xfrm>
        </p:spPr>
      </p:pic>
      <p:sp>
        <p:nvSpPr>
          <p:cNvPr id="15" name="Text Placeholder 14">
            <a:extLst>
              <a:ext uri="{FF2B5EF4-FFF2-40B4-BE49-F238E27FC236}">
                <a16:creationId xmlns:a16="http://schemas.microsoft.com/office/drawing/2014/main" id="{8F2E19B5-561D-696F-7C1B-4C2FB8CD6810}"/>
              </a:ext>
            </a:extLst>
          </p:cNvPr>
          <p:cNvSpPr>
            <a:spLocks noGrp="1"/>
          </p:cNvSpPr>
          <p:nvPr>
            <p:ph type="body" sz="quarter" idx="26"/>
          </p:nvPr>
        </p:nvSpPr>
        <p:spPr>
          <a:xfrm>
            <a:off x="6096000" y="1000125"/>
            <a:ext cx="5328447" cy="249238"/>
          </a:xfrm>
        </p:spPr>
        <p:txBody>
          <a:bodyPr/>
          <a:lstStyle/>
          <a:p>
            <a:r>
              <a:rPr lang="en-US"/>
              <a:t>Vice President, Core Platform Operations and Engineering</a:t>
            </a:r>
          </a:p>
        </p:txBody>
      </p:sp>
      <p:sp>
        <p:nvSpPr>
          <p:cNvPr id="16" name="Text Placeholder 15">
            <a:extLst>
              <a:ext uri="{FF2B5EF4-FFF2-40B4-BE49-F238E27FC236}">
                <a16:creationId xmlns:a16="http://schemas.microsoft.com/office/drawing/2014/main" id="{FB0694D8-BB94-EC71-6E1B-2685D0619108}"/>
              </a:ext>
            </a:extLst>
          </p:cNvPr>
          <p:cNvSpPr>
            <a:spLocks noGrp="1"/>
          </p:cNvSpPr>
          <p:nvPr>
            <p:ph type="body" sz="quarter" idx="27"/>
          </p:nvPr>
        </p:nvSpPr>
        <p:spPr>
          <a:xfrm>
            <a:off x="6096112" y="1645920"/>
            <a:ext cx="5212079" cy="4754880"/>
          </a:xfrm>
        </p:spPr>
        <p:txBody>
          <a:bodyPr/>
          <a:lstStyle/>
          <a:p>
            <a:r>
              <a:rPr lang="en-US"/>
              <a:t>Maya leads Cognizant’s platform engineering team and sets the company’s technical vision for our core operation’s efforts. Previously, she was group technology officer for Cognizant’s Banking and Financial Services group where she was responsible for technology strategy, partnerships and positioning emerging technologies including artificial intelligence and machine learning. </a:t>
            </a:r>
          </a:p>
          <a:p>
            <a:r>
              <a:rPr lang="en-US"/>
              <a:t>Maya has 25 years of experience in enterprise software development involving technologies including cloud, big data and analytics. She previously built and led the platform engineering teams at Twilio, Accenture and Autodesk. </a:t>
            </a:r>
          </a:p>
          <a:p>
            <a:r>
              <a:rPr lang="en-US"/>
              <a:t>She currently sits on the board of directors for 100Kin 10, a national non-profit that supports STEM education. She earned a Bachelor of Arts in English from Colgate University, an M.S. in Computer Science from Cornell and an MBA from University of California, Berkeley.</a:t>
            </a:r>
          </a:p>
          <a:p>
            <a:endParaRPr lang="en-US"/>
          </a:p>
        </p:txBody>
      </p:sp>
      <p:sp>
        <p:nvSpPr>
          <p:cNvPr id="4" name="Slide Number Placeholder 3">
            <a:extLst>
              <a:ext uri="{FF2B5EF4-FFF2-40B4-BE49-F238E27FC236}">
                <a16:creationId xmlns:a16="http://schemas.microsoft.com/office/drawing/2014/main" id="{087CDA18-CDCA-8DB9-BC23-D2E5AF02DF5E}"/>
              </a:ext>
            </a:extLst>
          </p:cNvPr>
          <p:cNvSpPr>
            <a:spLocks noGrp="1"/>
          </p:cNvSpPr>
          <p:nvPr>
            <p:ph type="sldNum" sz="quarter" idx="25"/>
          </p:nvPr>
        </p:nvSpPr>
        <p:spPr>
          <a:xfrm>
            <a:off x="457200" y="6400799"/>
            <a:ext cx="365760" cy="228600"/>
          </a:xfrm>
        </p:spPr>
        <p:txBody>
          <a:bodyPr/>
          <a:lstStyle/>
          <a:p>
            <a:fld id="{38826FC0-333C-E549-9FA3-0EE43DF298A3}" type="slidenum">
              <a:rPr lang="en-US" smtClean="0"/>
              <a:pPr/>
              <a:t>19</a:t>
            </a:fld>
            <a:endParaRPr lang="en-US"/>
          </a:p>
        </p:txBody>
      </p:sp>
      <p:sp>
        <p:nvSpPr>
          <p:cNvPr id="3" name="Footer Placeholder 2">
            <a:extLst>
              <a:ext uri="{FF2B5EF4-FFF2-40B4-BE49-F238E27FC236}">
                <a16:creationId xmlns:a16="http://schemas.microsoft.com/office/drawing/2014/main" id="{044CE83C-5645-0FFD-DB40-C1F73972BCC0}"/>
              </a:ext>
            </a:extLst>
          </p:cNvPr>
          <p:cNvSpPr>
            <a:spLocks noGrp="1"/>
          </p:cNvSpPr>
          <p:nvPr>
            <p:ph type="ftr" sz="quarter" idx="24"/>
          </p:nvPr>
        </p:nvSpPr>
        <p:spPr>
          <a:xfrm>
            <a:off x="1005840" y="6400800"/>
            <a:ext cx="1371600" cy="228600"/>
          </a:xfrm>
        </p:spPr>
        <p:txBody>
          <a:bodyPr/>
          <a:lstStyle/>
          <a:p>
            <a:r>
              <a:rPr lang="en-US"/>
              <a:t>© 2025–2027 Cognizant | Private</a:t>
            </a:r>
          </a:p>
        </p:txBody>
      </p:sp>
    </p:spTree>
    <p:extLst>
      <p:ext uri="{BB962C8B-B14F-4D97-AF65-F5344CB8AC3E}">
        <p14:creationId xmlns:p14="http://schemas.microsoft.com/office/powerpoint/2010/main" val="2203941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70269-9D9F-D676-0D86-700B23521C17}"/>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5B57645-B258-14D3-1E9F-BE6673DD3564}"/>
              </a:ext>
            </a:extLst>
          </p:cNvPr>
          <p:cNvSpPr>
            <a:spLocks noGrp="1"/>
          </p:cNvSpPr>
          <p:nvPr>
            <p:ph type="title"/>
          </p:nvPr>
        </p:nvSpPr>
        <p:spPr/>
        <p:txBody>
          <a:bodyPr/>
          <a:lstStyle/>
          <a:p>
            <a:r>
              <a:rPr lang="en-US"/>
              <a:t>Before you create a presentation...</a:t>
            </a:r>
          </a:p>
        </p:txBody>
      </p:sp>
      <p:sp>
        <p:nvSpPr>
          <p:cNvPr id="4" name="Text Placeholder 3">
            <a:extLst>
              <a:ext uri="{FF2B5EF4-FFF2-40B4-BE49-F238E27FC236}">
                <a16:creationId xmlns:a16="http://schemas.microsoft.com/office/drawing/2014/main" id="{9C00936F-F0FB-239E-0766-A060657BC0AE}"/>
              </a:ext>
            </a:extLst>
          </p:cNvPr>
          <p:cNvSpPr>
            <a:spLocks noGrp="1"/>
          </p:cNvSpPr>
          <p:nvPr>
            <p:ph type="body" idx="1"/>
          </p:nvPr>
        </p:nvSpPr>
        <p:spPr/>
        <p:txBody>
          <a:bodyPr/>
          <a:lstStyle/>
          <a:p>
            <a:r>
              <a:rPr lang="en-US" noProof="0"/>
              <a:t>Check the confidentiality footer </a:t>
            </a:r>
          </a:p>
        </p:txBody>
      </p:sp>
      <p:graphicFrame>
        <p:nvGraphicFramePr>
          <p:cNvPr id="12" name="Table 45">
            <a:extLst>
              <a:ext uri="{FF2B5EF4-FFF2-40B4-BE49-F238E27FC236}">
                <a16:creationId xmlns:a16="http://schemas.microsoft.com/office/drawing/2014/main" id="{966F045A-01A2-09D9-6C5E-3A55EDB20446}"/>
              </a:ext>
            </a:extLst>
          </p:cNvPr>
          <p:cNvGraphicFramePr>
            <a:graphicFrameLocks noGrp="1"/>
          </p:cNvGraphicFramePr>
          <p:nvPr>
            <p:ph sz="half" idx="2"/>
          </p:nvPr>
        </p:nvGraphicFramePr>
        <p:xfrm>
          <a:off x="457200" y="1943100"/>
          <a:ext cx="5211762" cy="2377440"/>
        </p:xfrm>
        <a:graphic>
          <a:graphicData uri="http://schemas.openxmlformats.org/drawingml/2006/table">
            <a:tbl>
              <a:tblPr firstRow="1" bandRow="1">
                <a:tableStyleId>{5C22544A-7EE6-4342-B048-85BDC9FD1C3A}</a:tableStyleId>
              </a:tblPr>
              <a:tblGrid>
                <a:gridCol w="1219429">
                  <a:extLst>
                    <a:ext uri="{9D8B030D-6E8A-4147-A177-3AD203B41FA5}">
                      <a16:colId xmlns:a16="http://schemas.microsoft.com/office/drawing/2014/main" val="1482416733"/>
                    </a:ext>
                  </a:extLst>
                </a:gridCol>
                <a:gridCol w="3992333">
                  <a:extLst>
                    <a:ext uri="{9D8B030D-6E8A-4147-A177-3AD203B41FA5}">
                      <a16:colId xmlns:a16="http://schemas.microsoft.com/office/drawing/2014/main" val="2833624331"/>
                    </a:ext>
                  </a:extLst>
                </a:gridCol>
              </a:tblGrid>
              <a:tr h="370840">
                <a:tc>
                  <a:txBody>
                    <a:bodyPr/>
                    <a:lstStyle/>
                    <a:p>
                      <a:r>
                        <a:rPr lang="en-US" altLang="en-US" sz="1200" b="1" i="1">
                          <a:solidFill>
                            <a:schemeClr val="tx1"/>
                          </a:solidFill>
                        </a:rPr>
                        <a:t>Private</a:t>
                      </a:r>
                      <a:endParaRPr lang="en-US" sz="1200" b="1" i="1">
                        <a:solidFill>
                          <a:schemeClr val="tx1"/>
                        </a:solidFill>
                      </a:endParaRPr>
                    </a:p>
                  </a:txBody>
                  <a:tcPr marL="0" marR="0" marT="91440" marB="9144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0">
                          <a:solidFill>
                            <a:schemeClr val="tx1"/>
                          </a:solidFill>
                        </a:rPr>
                        <a:t>This template is marked “Private” in the footer by default which is appropriate for most internal documents.</a:t>
                      </a:r>
                      <a:endParaRPr lang="en-US" altLang="en-US" sz="1200">
                        <a:solidFill>
                          <a:schemeClr val="tx1"/>
                        </a:solidFill>
                      </a:endParaRPr>
                    </a:p>
                  </a:txBody>
                  <a:tcPr marL="0" marR="0" marT="91440" marB="9144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49380339"/>
                  </a:ext>
                </a:extLst>
              </a:tr>
              <a:tr h="370840">
                <a:tc>
                  <a:txBody>
                    <a:bodyPr/>
                    <a:lstStyle/>
                    <a:p>
                      <a:r>
                        <a:rPr lang="en-US" sz="1200" b="1" i="1">
                          <a:solidFill>
                            <a:schemeClr val="tx1"/>
                          </a:solidFill>
                        </a:rPr>
                        <a:t>Public</a:t>
                      </a:r>
                    </a:p>
                  </a:txBody>
                  <a:tcPr marL="0" marR="0" marT="91440" marB="9144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200">
                          <a:solidFill>
                            <a:schemeClr val="tx1"/>
                          </a:solidFill>
                        </a:rPr>
                        <a:t>To remove the word “Private” from the footer select the </a:t>
                      </a:r>
                      <a:r>
                        <a:rPr lang="en-US" sz="1200" i="1">
                          <a:solidFill>
                            <a:schemeClr val="tx1"/>
                          </a:solidFill>
                        </a:rPr>
                        <a:t>Insert</a:t>
                      </a:r>
                      <a:r>
                        <a:rPr lang="en-US" sz="1200">
                          <a:solidFill>
                            <a:schemeClr val="tx1"/>
                          </a:solidFill>
                        </a:rPr>
                        <a:t> tab on the top navigation bar &gt; </a:t>
                      </a:r>
                      <a:r>
                        <a:rPr lang="en-US" sz="1200" i="1">
                          <a:solidFill>
                            <a:schemeClr val="tx1"/>
                          </a:solidFill>
                        </a:rPr>
                        <a:t>Header &amp; Footer </a:t>
                      </a:r>
                      <a:r>
                        <a:rPr lang="en-US" sz="1200">
                          <a:solidFill>
                            <a:schemeClr val="tx1"/>
                          </a:solidFill>
                        </a:rPr>
                        <a:t>&gt; delete the word “Private” &gt; </a:t>
                      </a:r>
                      <a:r>
                        <a:rPr lang="en-US" sz="1200" i="1">
                          <a:solidFill>
                            <a:schemeClr val="tx1"/>
                          </a:solidFill>
                        </a:rPr>
                        <a:t>Apply to All</a:t>
                      </a:r>
                      <a:r>
                        <a:rPr lang="en-US" sz="1200">
                          <a:solidFill>
                            <a:schemeClr val="tx1"/>
                          </a:solidFill>
                        </a:rPr>
                        <a:t>.</a:t>
                      </a:r>
                    </a:p>
                  </a:txBody>
                  <a:tcPr marL="0" marR="0" marT="91440" marB="9144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0986686"/>
                  </a:ext>
                </a:extLst>
              </a:tr>
              <a:tr h="0">
                <a:tc>
                  <a:txBody>
                    <a:bodyPr/>
                    <a:lstStyle/>
                    <a:p>
                      <a:r>
                        <a:rPr lang="en-US" sz="1200" b="1" i="1">
                          <a:solidFill>
                            <a:schemeClr val="tx1"/>
                          </a:solidFill>
                        </a:rPr>
                        <a:t>Restricted or Confidential</a:t>
                      </a:r>
                    </a:p>
                  </a:txBody>
                  <a:tcPr marL="0" marR="0" marT="91440" marB="9144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a:solidFill>
                            <a:schemeClr val="tx1"/>
                          </a:solidFill>
                        </a:rPr>
                        <a:t>Change “Private” to the appropriate information classification level by following steps above.</a:t>
                      </a:r>
                    </a:p>
                  </a:txBody>
                  <a:tcPr marL="0" marR="0" marT="91440" marB="9144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95494330"/>
                  </a:ext>
                </a:extLst>
              </a:tr>
              <a:tr h="370840">
                <a:tc>
                  <a:txBody>
                    <a:bodyPr/>
                    <a:lstStyle/>
                    <a:p>
                      <a:endParaRPr lang="en-US" sz="1200">
                        <a:solidFill>
                          <a:schemeClr val="tx1"/>
                        </a:solidFill>
                      </a:endParaRPr>
                    </a:p>
                  </a:txBody>
                  <a:tcPr marL="0" marR="0" marT="91440" marB="9144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rPr>
                        <a:t>For more Information classification, visit the </a:t>
                      </a:r>
                      <a:br>
                        <a:rPr lang="en-US" sz="1200">
                          <a:solidFill>
                            <a:schemeClr val="tx1"/>
                          </a:solidFill>
                        </a:rPr>
                      </a:br>
                      <a:r>
                        <a:rPr lang="en-US" sz="1200">
                          <a:solidFill>
                            <a:schemeClr val="accent3"/>
                          </a:solidFill>
                          <a:hlinkClick r:id="rId3">
                            <a:extLst>
                              <a:ext uri="{A12FA001-AC4F-418D-AE19-62706E023703}">
                                <ahyp:hlinkClr xmlns:ahyp="http://schemas.microsoft.com/office/drawing/2018/hyperlinkcolor" val="tx"/>
                              </a:ext>
                            </a:extLst>
                          </a:hlinkClick>
                        </a:rPr>
                        <a:t>S&amp;T Policy hub</a:t>
                      </a:r>
                      <a:r>
                        <a:rPr lang="en-US" sz="1200">
                          <a:solidFill>
                            <a:schemeClr val="accent3"/>
                          </a:solidFill>
                        </a:rPr>
                        <a:t> </a:t>
                      </a:r>
                      <a:r>
                        <a:rPr lang="en-US" sz="1200">
                          <a:solidFill>
                            <a:schemeClr val="tx1"/>
                          </a:solidFill>
                        </a:rPr>
                        <a:t>at </a:t>
                      </a:r>
                      <a:r>
                        <a:rPr lang="en-US" sz="1200" err="1">
                          <a:solidFill>
                            <a:schemeClr val="tx1"/>
                          </a:solidFill>
                        </a:rPr>
                        <a:t>Be.Cognizant</a:t>
                      </a:r>
                      <a:r>
                        <a:rPr lang="en-US" sz="1200">
                          <a:solidFill>
                            <a:schemeClr val="tx1"/>
                          </a:solidFill>
                        </a:rPr>
                        <a:t>.</a:t>
                      </a:r>
                    </a:p>
                  </a:txBody>
                  <a:tcPr marL="0" marR="0" marT="91440" marB="9144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0036272"/>
                  </a:ext>
                </a:extLst>
              </a:tr>
            </a:tbl>
          </a:graphicData>
        </a:graphic>
      </p:graphicFrame>
      <p:sp>
        <p:nvSpPr>
          <p:cNvPr id="9" name="Text Placeholder 8">
            <a:extLst>
              <a:ext uri="{FF2B5EF4-FFF2-40B4-BE49-F238E27FC236}">
                <a16:creationId xmlns:a16="http://schemas.microsoft.com/office/drawing/2014/main" id="{C52FAF93-2707-5A80-DC8B-4EFC457A826E}"/>
              </a:ext>
            </a:extLst>
          </p:cNvPr>
          <p:cNvSpPr>
            <a:spLocks noGrp="1"/>
          </p:cNvSpPr>
          <p:nvPr>
            <p:ph type="body" sz="quarter" idx="3"/>
          </p:nvPr>
        </p:nvSpPr>
        <p:spPr>
          <a:xfrm>
            <a:off x="6400800" y="1447800"/>
            <a:ext cx="5183188" cy="281103"/>
          </a:xfrm>
        </p:spPr>
        <p:txBody>
          <a:bodyPr/>
          <a:lstStyle/>
          <a:p>
            <a:r>
              <a:rPr lang="en-US" noProof="0"/>
              <a:t>Remember </a:t>
            </a:r>
            <a:r>
              <a:rPr lang="en-US"/>
              <a:t>Cognizant’s presentation standards</a:t>
            </a:r>
          </a:p>
        </p:txBody>
      </p:sp>
      <p:graphicFrame>
        <p:nvGraphicFramePr>
          <p:cNvPr id="13" name="Table 40">
            <a:extLst>
              <a:ext uri="{FF2B5EF4-FFF2-40B4-BE49-F238E27FC236}">
                <a16:creationId xmlns:a16="http://schemas.microsoft.com/office/drawing/2014/main" id="{0955FE0D-A062-2B22-DCF3-35CED1A9FCBB}"/>
              </a:ext>
            </a:extLst>
          </p:cNvPr>
          <p:cNvGraphicFramePr>
            <a:graphicFrameLocks noGrp="1"/>
          </p:cNvGraphicFramePr>
          <p:nvPr>
            <p:ph sz="quarter" idx="4"/>
          </p:nvPr>
        </p:nvGraphicFramePr>
        <p:xfrm>
          <a:off x="6400800" y="1943100"/>
          <a:ext cx="5333999" cy="3860800"/>
        </p:xfrm>
        <a:graphic>
          <a:graphicData uri="http://schemas.openxmlformats.org/drawingml/2006/table">
            <a:tbl>
              <a:tblPr firstRow="1" bandRow="1">
                <a:tableStyleId>{5C22544A-7EE6-4342-B048-85BDC9FD1C3A}</a:tableStyleId>
              </a:tblPr>
              <a:tblGrid>
                <a:gridCol w="1031358">
                  <a:extLst>
                    <a:ext uri="{9D8B030D-6E8A-4147-A177-3AD203B41FA5}">
                      <a16:colId xmlns:a16="http://schemas.microsoft.com/office/drawing/2014/main" val="2151269214"/>
                    </a:ext>
                  </a:extLst>
                </a:gridCol>
                <a:gridCol w="4302641">
                  <a:extLst>
                    <a:ext uri="{9D8B030D-6E8A-4147-A177-3AD203B41FA5}">
                      <a16:colId xmlns:a16="http://schemas.microsoft.com/office/drawing/2014/main" val="2178960433"/>
                    </a:ext>
                  </a:extLst>
                </a:gridCol>
              </a:tblGrid>
              <a:tr h="370840">
                <a:tc>
                  <a:txBody>
                    <a:bodyPr/>
                    <a:lstStyle/>
                    <a:p>
                      <a:r>
                        <a:rPr lang="en-US" sz="1200" b="1">
                          <a:solidFill>
                            <a:schemeClr val="tx1"/>
                          </a:solidFill>
                        </a:rPr>
                        <a:t>Text</a:t>
                      </a:r>
                      <a:endParaRPr lang="en-US" sz="1200">
                        <a:solidFill>
                          <a:schemeClr val="tx1"/>
                        </a:solidFill>
                      </a:endParaRPr>
                    </a:p>
                  </a:txBody>
                  <a:tcPr marL="0" marR="0" marT="91440" marB="9144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chemeClr val="tx1"/>
                          </a:solidFill>
                        </a:rPr>
                        <a:t>Read every page all out loud. Sound like too much? Reduce it. </a:t>
                      </a:r>
                    </a:p>
                  </a:txBody>
                  <a:tcPr marL="0" marR="0" marT="91440" marB="9144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49736367"/>
                  </a:ext>
                </a:extLst>
              </a:tr>
              <a:tr h="370840">
                <a:tc>
                  <a:txBody>
                    <a:bodyPr/>
                    <a:lstStyle/>
                    <a:p>
                      <a:r>
                        <a:rPr lang="en-US" sz="1200" b="1">
                          <a:solidFill>
                            <a:schemeClr val="tx1"/>
                          </a:solidFill>
                        </a:rPr>
                        <a:t>Font</a:t>
                      </a:r>
                      <a:endParaRPr lang="en-US" sz="1200">
                        <a:solidFill>
                          <a:schemeClr val="tx1"/>
                        </a:solidFill>
                      </a:endParaRPr>
                    </a:p>
                  </a:txBody>
                  <a:tcPr marL="0" marR="0" marT="91440" marB="9144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200">
                          <a:solidFill>
                            <a:schemeClr val="tx1"/>
                          </a:solidFill>
                        </a:rPr>
                        <a:t>Always Arial.</a:t>
                      </a:r>
                    </a:p>
                  </a:txBody>
                  <a:tcPr marL="0" marR="0" marT="91440" marB="9144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33902850"/>
                  </a:ext>
                </a:extLst>
              </a:tr>
              <a:tr h="370840">
                <a:tc>
                  <a:txBody>
                    <a:bodyPr/>
                    <a:lstStyle/>
                    <a:p>
                      <a:r>
                        <a:rPr lang="en-US" sz="1200" b="1">
                          <a:solidFill>
                            <a:schemeClr val="tx1"/>
                          </a:solidFill>
                        </a:rPr>
                        <a:t>Titles</a:t>
                      </a:r>
                      <a:endParaRPr lang="en-US" sz="1200">
                        <a:solidFill>
                          <a:schemeClr val="tx1"/>
                        </a:solidFill>
                      </a:endParaRPr>
                    </a:p>
                  </a:txBody>
                  <a:tcPr marL="0" marR="0" marT="91440" marB="9144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rPr>
                        <a:t>Use sentence case. </a:t>
                      </a:r>
                      <a:r>
                        <a:rPr lang="en-US" sz="1200" strike="sngStrike">
                          <a:solidFill>
                            <a:schemeClr val="tx1"/>
                          </a:solidFill>
                        </a:rPr>
                        <a:t>Not Title Case</a:t>
                      </a:r>
                      <a:r>
                        <a:rPr lang="en-US" sz="1200">
                          <a:solidFill>
                            <a:schemeClr val="tx1"/>
                          </a:solidFill>
                        </a:rPr>
                        <a:t>. </a:t>
                      </a:r>
                      <a:r>
                        <a:rPr lang="en-US" sz="1200" strike="sngStrike">
                          <a:solidFill>
                            <a:schemeClr val="tx1"/>
                          </a:solidFill>
                        </a:rPr>
                        <a:t>OR ALL CAPS</a:t>
                      </a:r>
                      <a:r>
                        <a:rPr lang="en-US" sz="1200">
                          <a:solidFill>
                            <a:schemeClr val="tx1"/>
                          </a:solidFill>
                        </a:rPr>
                        <a:t>.</a:t>
                      </a:r>
                    </a:p>
                  </a:txBody>
                  <a:tcPr marL="0" marR="0" marT="91440" marB="9144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71320289"/>
                  </a:ext>
                </a:extLst>
              </a:tr>
              <a:tr h="370840">
                <a:tc>
                  <a:txBody>
                    <a:bodyPr/>
                    <a:lstStyle/>
                    <a:p>
                      <a:r>
                        <a:rPr lang="en-US" sz="1200" b="1">
                          <a:solidFill>
                            <a:schemeClr val="tx1"/>
                          </a:solidFill>
                        </a:rPr>
                        <a:t>Color</a:t>
                      </a:r>
                      <a:endParaRPr lang="en-US" sz="1200">
                        <a:solidFill>
                          <a:schemeClr val="tx1"/>
                        </a:solidFill>
                      </a:endParaRPr>
                    </a:p>
                  </a:txBody>
                  <a:tcPr marL="0" marR="0" marT="91440" marB="9144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rPr>
                        <a:t>Don’t mix </a:t>
                      </a:r>
                      <a:r>
                        <a:rPr kumimoji="0" lang="en-US" sz="1200" b="1" i="0" u="none" strike="noStrike" kern="1200" cap="none" spc="0" normalizeH="0" baseline="0" noProof="0">
                          <a:ln>
                            <a:noFill/>
                          </a:ln>
                          <a:solidFill>
                            <a:srgbClr val="85A0F9"/>
                          </a:solidFill>
                          <a:effectLst/>
                          <a:uLnTx/>
                          <a:uFillTx/>
                          <a:latin typeface="+mn-lt"/>
                          <a:ea typeface="+mn-ea"/>
                          <a:cs typeface="+mn-cs"/>
                        </a:rPr>
                        <a:t>plum</a:t>
                      </a:r>
                      <a:r>
                        <a:rPr kumimoji="0" lang="en-US" sz="1200" b="0" i="0" u="none" strike="noStrike" kern="1200" cap="none" spc="0" normalizeH="0" baseline="0" noProof="0">
                          <a:ln>
                            <a:noFill/>
                          </a:ln>
                          <a:solidFill>
                            <a:srgbClr val="FFFFFF"/>
                          </a:solidFill>
                          <a:effectLst/>
                          <a:uLnTx/>
                          <a:uFillTx/>
                          <a:latin typeface="+mn-lt"/>
                          <a:ea typeface="+mn-ea"/>
                          <a:cs typeface="+mn-cs"/>
                        </a:rPr>
                        <a:t>, </a:t>
                      </a:r>
                      <a:r>
                        <a:rPr kumimoji="0" lang="en-US" sz="1200" b="1" i="0" u="none" strike="noStrike" kern="1200" cap="none" spc="0" normalizeH="0" baseline="0" noProof="0">
                          <a:ln>
                            <a:noFill/>
                          </a:ln>
                          <a:solidFill>
                            <a:srgbClr val="26EFE9"/>
                          </a:solidFill>
                          <a:effectLst/>
                          <a:uLnTx/>
                          <a:uFillTx/>
                          <a:latin typeface="+mn-lt"/>
                          <a:ea typeface="+mn-ea"/>
                          <a:cs typeface="+mn-cs"/>
                        </a:rPr>
                        <a:t>teal</a:t>
                      </a:r>
                      <a:r>
                        <a:rPr kumimoji="0" lang="en-US" sz="1200" b="0" i="0" u="none" strike="noStrike" kern="1200" cap="none" spc="0" normalizeH="0" baseline="0" noProof="0">
                          <a:ln>
                            <a:noFill/>
                          </a:ln>
                          <a:solidFill>
                            <a:srgbClr val="FFFFFF"/>
                          </a:solidFill>
                          <a:effectLst/>
                          <a:uLnTx/>
                          <a:uFillTx/>
                          <a:latin typeface="+mn-lt"/>
                          <a:ea typeface="+mn-ea"/>
                          <a:cs typeface="+mn-cs"/>
                        </a:rPr>
                        <a:t> and </a:t>
                      </a:r>
                      <a:r>
                        <a:rPr kumimoji="0" lang="en-US" sz="1200" b="1" i="0" u="none" strike="noStrike" kern="1200" cap="none" spc="0" normalizeH="0" baseline="0" noProof="0">
                          <a:ln>
                            <a:noFill/>
                          </a:ln>
                          <a:solidFill>
                            <a:schemeClr val="accent3"/>
                          </a:solidFill>
                          <a:effectLst/>
                          <a:uLnTx/>
                          <a:uFillTx/>
                          <a:latin typeface="+mn-lt"/>
                          <a:ea typeface="+mn-ea"/>
                          <a:cs typeface="+mn-cs"/>
                        </a:rPr>
                        <a:t>blue</a:t>
                      </a:r>
                      <a:r>
                        <a:rPr kumimoji="0" lang="en-US" sz="1200" b="0" i="0" u="none" strike="noStrike" kern="1200" cap="none" spc="0" normalizeH="0" baseline="0" noProof="0">
                          <a:ln>
                            <a:noFill/>
                          </a:ln>
                          <a:solidFill>
                            <a:srgbClr val="FFFFFF"/>
                          </a:solidFill>
                          <a:effectLst/>
                          <a:uLnTx/>
                          <a:uFillTx/>
                          <a:latin typeface="+mn-lt"/>
                          <a:ea typeface="+mn-ea"/>
                          <a:cs typeface="+mn-cs"/>
                        </a:rPr>
                        <a:t> </a:t>
                      </a:r>
                      <a:r>
                        <a:rPr lang="en-US" sz="1200">
                          <a:solidFill>
                            <a:schemeClr val="tx1"/>
                          </a:solidFill>
                        </a:rPr>
                        <a:t>in one slide.</a:t>
                      </a:r>
                    </a:p>
                  </a:txBody>
                  <a:tcPr marL="0" marR="0" marT="91440" marB="9144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1647899"/>
                  </a:ext>
                </a:extLst>
              </a:tr>
              <a:tr h="370840">
                <a:tc>
                  <a:txBody>
                    <a:bodyPr/>
                    <a:lstStyle/>
                    <a:p>
                      <a:r>
                        <a:rPr lang="en-US" sz="1200" b="1">
                          <a:solidFill>
                            <a:schemeClr val="tx1"/>
                          </a:solidFill>
                        </a:rPr>
                        <a:t>Icons</a:t>
                      </a:r>
                      <a:endParaRPr lang="en-US" sz="1200">
                        <a:solidFill>
                          <a:schemeClr val="tx1"/>
                        </a:solidFill>
                      </a:endParaRPr>
                    </a:p>
                  </a:txBody>
                  <a:tcPr marL="0" marR="0" marT="91440" marB="9144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rPr>
                        <a:t>Use few and use ours. Download </a:t>
                      </a:r>
                      <a:r>
                        <a:rPr lang="en-US" sz="1200">
                          <a:solidFill>
                            <a:schemeClr val="accent3"/>
                          </a:solidFill>
                          <a:hlinkClick r:id="rId4">
                            <a:extLst>
                              <a:ext uri="{A12FA001-AC4F-418D-AE19-62706E023703}">
                                <ahyp:hlinkClr xmlns:ahyp="http://schemas.microsoft.com/office/drawing/2018/hyperlinkcolor" val="tx"/>
                              </a:ext>
                            </a:extLst>
                          </a:hlinkClick>
                        </a:rPr>
                        <a:t>Brand Resources</a:t>
                      </a:r>
                      <a:r>
                        <a:rPr lang="en-US" sz="1200">
                          <a:solidFill>
                            <a:schemeClr val="accent3"/>
                          </a:solidFill>
                        </a:rPr>
                        <a:t> </a:t>
                      </a:r>
                      <a:r>
                        <a:rPr lang="en-US" sz="1200">
                          <a:solidFill>
                            <a:schemeClr val="tx1"/>
                          </a:solidFill>
                        </a:rPr>
                        <a:t>at </a:t>
                      </a:r>
                      <a:r>
                        <a:rPr lang="en-US" sz="1200" err="1">
                          <a:solidFill>
                            <a:schemeClr val="tx1"/>
                          </a:solidFill>
                        </a:rPr>
                        <a:t>Be.Cognizant</a:t>
                      </a:r>
                      <a:r>
                        <a:rPr lang="en-US" sz="1200">
                          <a:solidFill>
                            <a:schemeClr val="tx1"/>
                          </a:solidFill>
                        </a:rPr>
                        <a:t>.</a:t>
                      </a:r>
                    </a:p>
                  </a:txBody>
                  <a:tcPr marL="0" marR="0" marT="91440" marB="9144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5319558"/>
                  </a:ext>
                </a:extLst>
              </a:tr>
              <a:tr h="370840">
                <a:tc>
                  <a:txBody>
                    <a:bodyPr/>
                    <a:lstStyle/>
                    <a:p>
                      <a:r>
                        <a:rPr lang="en-US" sz="1200" b="1">
                          <a:solidFill>
                            <a:schemeClr val="tx1"/>
                          </a:solidFill>
                        </a:rPr>
                        <a:t>File size</a:t>
                      </a:r>
                      <a:endParaRPr lang="en-US" sz="1200">
                        <a:solidFill>
                          <a:schemeClr val="tx1"/>
                        </a:solidFill>
                      </a:endParaRPr>
                    </a:p>
                  </a:txBody>
                  <a:tcPr marL="0" marR="0" marT="91440" marB="9144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a:solidFill>
                            <a:schemeClr val="tx1"/>
                          </a:solidFill>
                        </a:rPr>
                        <a:t>Reduce file size by selecting an image, selecting </a:t>
                      </a:r>
                      <a:r>
                        <a:rPr lang="en-US" sz="1200" i="1">
                          <a:solidFill>
                            <a:schemeClr val="tx1"/>
                          </a:solidFill>
                        </a:rPr>
                        <a:t>Picture Format </a:t>
                      </a:r>
                      <a:r>
                        <a:rPr lang="en-US" sz="1200">
                          <a:solidFill>
                            <a:schemeClr val="tx1"/>
                          </a:solidFill>
                        </a:rPr>
                        <a:t>tab &gt; </a:t>
                      </a:r>
                      <a:r>
                        <a:rPr lang="en-US" sz="1200" i="1">
                          <a:solidFill>
                            <a:schemeClr val="tx1"/>
                          </a:solidFill>
                        </a:rPr>
                        <a:t>Compress Pictures</a:t>
                      </a:r>
                      <a:r>
                        <a:rPr lang="en-US" sz="1200">
                          <a:solidFill>
                            <a:schemeClr val="tx1"/>
                          </a:solidFill>
                        </a:rPr>
                        <a:t> &gt; </a:t>
                      </a:r>
                      <a:r>
                        <a:rPr lang="en-US" sz="1200" i="1">
                          <a:solidFill>
                            <a:schemeClr val="tx1"/>
                          </a:solidFill>
                        </a:rPr>
                        <a:t>Print (220ppi.) </a:t>
                      </a:r>
                      <a:r>
                        <a:rPr lang="en-US" sz="1200">
                          <a:solidFill>
                            <a:schemeClr val="tx1"/>
                          </a:solidFill>
                        </a:rPr>
                        <a:t>Choose </a:t>
                      </a:r>
                      <a:br>
                        <a:rPr lang="en-US" sz="1200">
                          <a:solidFill>
                            <a:schemeClr val="tx1"/>
                          </a:solidFill>
                        </a:rPr>
                      </a:br>
                      <a:r>
                        <a:rPr lang="en-US" sz="1200">
                          <a:solidFill>
                            <a:schemeClr val="tx1"/>
                          </a:solidFill>
                        </a:rPr>
                        <a:t>whether to apply to only this picture and whether to delete cropped areas of picture.</a:t>
                      </a:r>
                    </a:p>
                  </a:txBody>
                  <a:tcPr marL="0" marR="182880" marT="91440" marB="9144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5090108"/>
                  </a:ext>
                </a:extLst>
              </a:tr>
              <a:tr h="370840">
                <a:tc>
                  <a:txBody>
                    <a:bodyPr/>
                    <a:lstStyle/>
                    <a:p>
                      <a:r>
                        <a:rPr lang="en-US" sz="1200" b="1">
                          <a:solidFill>
                            <a:schemeClr val="tx1"/>
                          </a:solidFill>
                        </a:rPr>
                        <a:t>Accessibility</a:t>
                      </a:r>
                    </a:p>
                  </a:txBody>
                  <a:tcPr marL="0" marR="0" marT="91440" marB="9144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a:solidFill>
                            <a:schemeClr val="tx1"/>
                          </a:solidFill>
                        </a:rPr>
                        <a:t>When appropriate, run an accessibility check through </a:t>
                      </a:r>
                      <a:r>
                        <a:rPr lang="en-US" sz="1200" i="1">
                          <a:solidFill>
                            <a:schemeClr val="tx1"/>
                          </a:solidFill>
                        </a:rPr>
                        <a:t>Review</a:t>
                      </a:r>
                      <a:r>
                        <a:rPr lang="en-US" sz="1200" i="0">
                          <a:solidFill>
                            <a:schemeClr val="tx1"/>
                          </a:solidFill>
                        </a:rPr>
                        <a:t> tab &gt; </a:t>
                      </a:r>
                      <a:r>
                        <a:rPr lang="en-US" sz="1200" i="1">
                          <a:solidFill>
                            <a:schemeClr val="tx1"/>
                          </a:solidFill>
                        </a:rPr>
                        <a:t>Check Accessibility</a:t>
                      </a:r>
                      <a:r>
                        <a:rPr lang="en-US" sz="1200" i="0">
                          <a:solidFill>
                            <a:schemeClr val="tx1"/>
                          </a:solidFill>
                        </a:rPr>
                        <a:t> which will launch inspection results in a side panel. Perform fixes to address errors, warnings and tips as needed.</a:t>
                      </a:r>
                      <a:endParaRPr lang="en-US" sz="1200">
                        <a:solidFill>
                          <a:schemeClr val="tx1"/>
                        </a:solidFill>
                      </a:endParaRPr>
                    </a:p>
                  </a:txBody>
                  <a:tcPr marL="0" marR="182880" marT="91440" marB="9144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0929784"/>
                  </a:ext>
                </a:extLst>
              </a:tr>
            </a:tbl>
          </a:graphicData>
        </a:graphic>
      </p:graphicFrame>
      <p:sp>
        <p:nvSpPr>
          <p:cNvPr id="5" name="Slide Number Placeholder 4">
            <a:extLst>
              <a:ext uri="{FF2B5EF4-FFF2-40B4-BE49-F238E27FC236}">
                <a16:creationId xmlns:a16="http://schemas.microsoft.com/office/drawing/2014/main" id="{9FE45B5F-1D97-8861-7B59-6FD227EFDCAC}"/>
              </a:ext>
            </a:extLst>
          </p:cNvPr>
          <p:cNvSpPr>
            <a:spLocks noGrp="1"/>
          </p:cNvSpPr>
          <p:nvPr>
            <p:ph type="sldNum" sz="quarter" idx="12"/>
          </p:nvPr>
        </p:nvSpPr>
        <p:spPr/>
        <p:txBody>
          <a:bodyPr/>
          <a:lstStyle/>
          <a:p>
            <a:fld id="{38826FC0-333C-E549-9FA3-0EE43DF298A3}" type="slidenum">
              <a:rPr lang="en-US" smtClean="0"/>
              <a:pPr/>
              <a:t>2</a:t>
            </a:fld>
            <a:endParaRPr lang="en-US"/>
          </a:p>
        </p:txBody>
      </p:sp>
      <p:sp>
        <p:nvSpPr>
          <p:cNvPr id="6" name="Footer Placeholder 5">
            <a:extLst>
              <a:ext uri="{FF2B5EF4-FFF2-40B4-BE49-F238E27FC236}">
                <a16:creationId xmlns:a16="http://schemas.microsoft.com/office/drawing/2014/main" id="{FE0D57BC-9551-5E7F-0E01-BABC16DE382A}"/>
              </a:ext>
            </a:extLst>
          </p:cNvPr>
          <p:cNvSpPr>
            <a:spLocks noGrp="1"/>
          </p:cNvSpPr>
          <p:nvPr>
            <p:ph type="ftr" sz="quarter" idx="11"/>
          </p:nvPr>
        </p:nvSpPr>
        <p:spPr/>
        <p:txBody>
          <a:bodyPr/>
          <a:lstStyle/>
          <a:p>
            <a:r>
              <a:rPr lang="en-US"/>
              <a:t>© 2025–2027 Cognizant | Private</a:t>
            </a:r>
          </a:p>
        </p:txBody>
      </p:sp>
    </p:spTree>
    <p:extLst>
      <p:ext uri="{BB962C8B-B14F-4D97-AF65-F5344CB8AC3E}">
        <p14:creationId xmlns:p14="http://schemas.microsoft.com/office/powerpoint/2010/main" val="977730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3614C16-14F0-5FD7-CAFE-C649C2C79213}"/>
              </a:ext>
            </a:extLst>
          </p:cNvPr>
          <p:cNvSpPr>
            <a:spLocks noGrp="1"/>
          </p:cNvSpPr>
          <p:nvPr>
            <p:ph type="title"/>
          </p:nvPr>
        </p:nvSpPr>
        <p:spPr/>
        <p:txBody>
          <a:bodyPr/>
          <a:lstStyle/>
          <a:p>
            <a:r>
              <a:rPr lang="en-US"/>
              <a:t>Maya Ginsberg</a:t>
            </a:r>
          </a:p>
        </p:txBody>
      </p:sp>
      <p:pic>
        <p:nvPicPr>
          <p:cNvPr id="10" name="Picture Placeholder 9" descr="Sample bio photo of woman in glasses">
            <a:extLst>
              <a:ext uri="{FF2B5EF4-FFF2-40B4-BE49-F238E27FC236}">
                <a16:creationId xmlns:a16="http://schemas.microsoft.com/office/drawing/2014/main" id="{29C90105-C7DB-36A9-1E2F-7C31D746B529}"/>
              </a:ext>
            </a:extLst>
          </p:cNvPr>
          <p:cNvPicPr>
            <a:picLocks noGrp="1" noChangeAspect="1"/>
          </p:cNvPicPr>
          <p:nvPr>
            <p:ph type="pic" sz="quarter" idx="22"/>
          </p:nvPr>
        </p:nvPicPr>
        <p:blipFill rotWithShape="1">
          <a:blip r:embed="rId2"/>
          <a:srcRect t="1662" b="1662"/>
          <a:stretch/>
        </p:blipFill>
        <p:spPr/>
      </p:pic>
      <p:sp>
        <p:nvSpPr>
          <p:cNvPr id="4" name="Slide Number Placeholder 3">
            <a:extLst>
              <a:ext uri="{FF2B5EF4-FFF2-40B4-BE49-F238E27FC236}">
                <a16:creationId xmlns:a16="http://schemas.microsoft.com/office/drawing/2014/main" id="{087CDA18-CDCA-8DB9-BC23-D2E5AF02DF5E}"/>
              </a:ext>
            </a:extLst>
          </p:cNvPr>
          <p:cNvSpPr>
            <a:spLocks noGrp="1"/>
          </p:cNvSpPr>
          <p:nvPr>
            <p:ph type="sldNum" sz="quarter" idx="25"/>
          </p:nvPr>
        </p:nvSpPr>
        <p:spPr/>
        <p:txBody>
          <a:bodyPr/>
          <a:lstStyle/>
          <a:p>
            <a:fld id="{38826FC0-333C-E549-9FA3-0EE43DF298A3}" type="slidenum">
              <a:rPr lang="en-US" smtClean="0"/>
              <a:pPr/>
              <a:t>20</a:t>
            </a:fld>
            <a:endParaRPr lang="en-US"/>
          </a:p>
        </p:txBody>
      </p:sp>
      <p:sp>
        <p:nvSpPr>
          <p:cNvPr id="3" name="Footer Placeholder 2">
            <a:extLst>
              <a:ext uri="{FF2B5EF4-FFF2-40B4-BE49-F238E27FC236}">
                <a16:creationId xmlns:a16="http://schemas.microsoft.com/office/drawing/2014/main" id="{044CE83C-5645-0FFD-DB40-C1F73972BCC0}"/>
              </a:ext>
            </a:extLst>
          </p:cNvPr>
          <p:cNvSpPr>
            <a:spLocks noGrp="1"/>
          </p:cNvSpPr>
          <p:nvPr>
            <p:ph type="ftr" sz="quarter" idx="24"/>
          </p:nvPr>
        </p:nvSpPr>
        <p:spPr/>
        <p:txBody>
          <a:bodyPr/>
          <a:lstStyle/>
          <a:p>
            <a:r>
              <a:rPr lang="en-US"/>
              <a:t>© 2025–2027 Cognizant | Private</a:t>
            </a:r>
          </a:p>
        </p:txBody>
      </p:sp>
      <p:sp>
        <p:nvSpPr>
          <p:cNvPr id="15" name="Text Placeholder 14">
            <a:extLst>
              <a:ext uri="{FF2B5EF4-FFF2-40B4-BE49-F238E27FC236}">
                <a16:creationId xmlns:a16="http://schemas.microsoft.com/office/drawing/2014/main" id="{8F2E19B5-561D-696F-7C1B-4C2FB8CD6810}"/>
              </a:ext>
            </a:extLst>
          </p:cNvPr>
          <p:cNvSpPr>
            <a:spLocks noGrp="1"/>
          </p:cNvSpPr>
          <p:nvPr>
            <p:ph type="body" sz="quarter" idx="26"/>
          </p:nvPr>
        </p:nvSpPr>
        <p:spPr>
          <a:xfrm>
            <a:off x="6096112" y="1000124"/>
            <a:ext cx="5397388" cy="492443"/>
          </a:xfrm>
        </p:spPr>
        <p:txBody>
          <a:bodyPr/>
          <a:lstStyle/>
          <a:p>
            <a:r>
              <a:rPr lang="en-US"/>
              <a:t>Vice President, Core Platform Operations and Engineering</a:t>
            </a:r>
          </a:p>
        </p:txBody>
      </p:sp>
      <p:sp>
        <p:nvSpPr>
          <p:cNvPr id="16" name="Text Placeholder 15">
            <a:extLst>
              <a:ext uri="{FF2B5EF4-FFF2-40B4-BE49-F238E27FC236}">
                <a16:creationId xmlns:a16="http://schemas.microsoft.com/office/drawing/2014/main" id="{FB0694D8-BB94-EC71-6E1B-2685D0619108}"/>
              </a:ext>
            </a:extLst>
          </p:cNvPr>
          <p:cNvSpPr>
            <a:spLocks noGrp="1"/>
          </p:cNvSpPr>
          <p:nvPr>
            <p:ph type="body" sz="quarter" idx="27"/>
          </p:nvPr>
        </p:nvSpPr>
        <p:spPr/>
        <p:txBody>
          <a:bodyPr/>
          <a:lstStyle/>
          <a:p>
            <a:r>
              <a:rPr lang="en-US"/>
              <a:t>Maya leads Cognizant’s platform engineering team and sets the company’s technical vision for our core operation’s efforts. Previously, she was group technology officer for Cognizant’s Banking and Financial Services group where she was responsible for technology strategy, partnerships and positioning emerging technologies including artificial intelligence and machine learning. </a:t>
            </a:r>
          </a:p>
          <a:p>
            <a:r>
              <a:rPr lang="en-US"/>
              <a:t>Maya has 25 years of experience in enterprise software development involving technologies including cloud, big data and analytics. She previously built and led the platform engineering teams at Twilio, Accenture and Autodesk. </a:t>
            </a:r>
          </a:p>
          <a:p>
            <a:r>
              <a:rPr lang="en-US"/>
              <a:t>She currently sits on the board of directors for 100Kin 10, a national non-profit that supports STEM education. She earned a Bachelor of Arts in English from Colgate University, an M.S. in Computer Science from Cornell and an MBA from University of California, Berkeley.</a:t>
            </a:r>
          </a:p>
        </p:txBody>
      </p:sp>
    </p:spTree>
    <p:extLst>
      <p:ext uri="{BB962C8B-B14F-4D97-AF65-F5344CB8AC3E}">
        <p14:creationId xmlns:p14="http://schemas.microsoft.com/office/powerpoint/2010/main" val="2533829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3FD4B88-2B99-3E80-6659-C2F437A9983E}"/>
              </a:ext>
            </a:extLst>
          </p:cNvPr>
          <p:cNvSpPr>
            <a:spLocks noGrp="1"/>
          </p:cNvSpPr>
          <p:nvPr>
            <p:ph type="title"/>
          </p:nvPr>
        </p:nvSpPr>
        <p:spPr>
          <a:xfrm>
            <a:off x="457200" y="457200"/>
            <a:ext cx="11277600" cy="369332"/>
          </a:xfrm>
        </p:spPr>
        <p:txBody>
          <a:bodyPr/>
          <a:lstStyle/>
          <a:p>
            <a:r>
              <a:rPr lang="en-US"/>
              <a:t>Team introduction</a:t>
            </a:r>
          </a:p>
        </p:txBody>
      </p:sp>
      <p:pic>
        <p:nvPicPr>
          <p:cNvPr id="21" name="Picture Placeholder 9" descr="Sample bio photo of woman in glasses">
            <a:extLst>
              <a:ext uri="{FF2B5EF4-FFF2-40B4-BE49-F238E27FC236}">
                <a16:creationId xmlns:a16="http://schemas.microsoft.com/office/drawing/2014/main" id="{BD71666D-4C74-C51A-66F7-2F8B3CD6143C}"/>
              </a:ext>
            </a:extLst>
          </p:cNvPr>
          <p:cNvPicPr>
            <a:picLocks noGrp="1" noChangeAspect="1"/>
          </p:cNvPicPr>
          <p:nvPr>
            <p:ph type="pic" sz="quarter" idx="22"/>
          </p:nvPr>
        </p:nvPicPr>
        <p:blipFill rotWithShape="1">
          <a:blip r:embed="rId2">
            <a:extLst>
              <a:ext uri="{28A0092B-C50C-407E-A947-70E740481C1C}">
                <a14:useLocalDpi xmlns:a14="http://schemas.microsoft.com/office/drawing/2010/main"/>
              </a:ext>
            </a:extLst>
          </a:blip>
          <a:srcRect/>
          <a:stretch/>
        </p:blipFill>
        <p:spPr>
          <a:xfrm>
            <a:off x="1416614" y="2438400"/>
            <a:ext cx="1828800" cy="1828800"/>
          </a:xfrm>
        </p:spPr>
      </p:pic>
      <p:sp>
        <p:nvSpPr>
          <p:cNvPr id="10" name="Text Placeholder 9">
            <a:extLst>
              <a:ext uri="{FF2B5EF4-FFF2-40B4-BE49-F238E27FC236}">
                <a16:creationId xmlns:a16="http://schemas.microsoft.com/office/drawing/2014/main" id="{1B18E896-8A40-A92A-F451-1CC6EEF5597C}"/>
              </a:ext>
            </a:extLst>
          </p:cNvPr>
          <p:cNvSpPr>
            <a:spLocks noGrp="1"/>
          </p:cNvSpPr>
          <p:nvPr>
            <p:ph type="body" sz="quarter" idx="26"/>
          </p:nvPr>
        </p:nvSpPr>
        <p:spPr/>
        <p:txBody>
          <a:bodyPr/>
          <a:lstStyle/>
          <a:p>
            <a:r>
              <a:rPr lang="en-US"/>
              <a:t>First name, last name</a:t>
            </a:r>
          </a:p>
        </p:txBody>
      </p:sp>
      <p:sp>
        <p:nvSpPr>
          <p:cNvPr id="11" name="Text Placeholder 10">
            <a:extLst>
              <a:ext uri="{FF2B5EF4-FFF2-40B4-BE49-F238E27FC236}">
                <a16:creationId xmlns:a16="http://schemas.microsoft.com/office/drawing/2014/main" id="{F9C611ED-D160-FCE0-4CDD-E17931F623F5}"/>
              </a:ext>
            </a:extLst>
          </p:cNvPr>
          <p:cNvSpPr>
            <a:spLocks noGrp="1"/>
          </p:cNvSpPr>
          <p:nvPr>
            <p:ph type="body" sz="quarter" idx="27"/>
          </p:nvPr>
        </p:nvSpPr>
        <p:spPr>
          <a:xfrm>
            <a:off x="1437639" y="4760215"/>
            <a:ext cx="1828800" cy="402354"/>
          </a:xfrm>
        </p:spPr>
        <p:txBody>
          <a:bodyPr/>
          <a:lstStyle/>
          <a:p>
            <a:r>
              <a:rPr lang="en-US"/>
              <a:t>Role</a:t>
            </a:r>
          </a:p>
          <a:p>
            <a:endParaRPr lang="en-US"/>
          </a:p>
        </p:txBody>
      </p:sp>
      <p:sp>
        <p:nvSpPr>
          <p:cNvPr id="13" name="Text Placeholder 12">
            <a:extLst>
              <a:ext uri="{FF2B5EF4-FFF2-40B4-BE49-F238E27FC236}">
                <a16:creationId xmlns:a16="http://schemas.microsoft.com/office/drawing/2014/main" id="{3E5E37C3-06A4-8357-7A7C-EEE5F82AF23B}"/>
              </a:ext>
            </a:extLst>
          </p:cNvPr>
          <p:cNvSpPr>
            <a:spLocks noGrp="1"/>
          </p:cNvSpPr>
          <p:nvPr>
            <p:ph type="body" sz="quarter" idx="29"/>
          </p:nvPr>
        </p:nvSpPr>
        <p:spPr>
          <a:xfrm>
            <a:off x="3926605" y="4437090"/>
            <a:ext cx="1828800" cy="187359"/>
          </a:xfrm>
        </p:spPr>
        <p:txBody>
          <a:bodyPr/>
          <a:lstStyle/>
          <a:p>
            <a:r>
              <a:rPr lang="en-US"/>
              <a:t>First name, last name</a:t>
            </a:r>
          </a:p>
        </p:txBody>
      </p:sp>
      <p:sp>
        <p:nvSpPr>
          <p:cNvPr id="18" name="Text Placeholder 17">
            <a:extLst>
              <a:ext uri="{FF2B5EF4-FFF2-40B4-BE49-F238E27FC236}">
                <a16:creationId xmlns:a16="http://schemas.microsoft.com/office/drawing/2014/main" id="{8331DE5F-7349-4584-A18C-F7767E81A8CD}"/>
              </a:ext>
            </a:extLst>
          </p:cNvPr>
          <p:cNvSpPr>
            <a:spLocks noGrp="1"/>
          </p:cNvSpPr>
          <p:nvPr>
            <p:ph type="body" sz="quarter" idx="34"/>
          </p:nvPr>
        </p:nvSpPr>
        <p:spPr>
          <a:xfrm>
            <a:off x="3926605" y="4760215"/>
            <a:ext cx="1828800" cy="402354"/>
          </a:xfrm>
        </p:spPr>
        <p:txBody>
          <a:bodyPr/>
          <a:lstStyle/>
          <a:p>
            <a:r>
              <a:rPr lang="en-US"/>
              <a:t>Role</a:t>
            </a:r>
          </a:p>
          <a:p>
            <a:endParaRPr lang="en-US"/>
          </a:p>
        </p:txBody>
      </p:sp>
      <p:sp>
        <p:nvSpPr>
          <p:cNvPr id="15" name="Text Placeholder 14">
            <a:extLst>
              <a:ext uri="{FF2B5EF4-FFF2-40B4-BE49-F238E27FC236}">
                <a16:creationId xmlns:a16="http://schemas.microsoft.com/office/drawing/2014/main" id="{31C8FBD2-3F05-0AA9-AB16-1EC262525B45}"/>
              </a:ext>
            </a:extLst>
          </p:cNvPr>
          <p:cNvSpPr>
            <a:spLocks noGrp="1"/>
          </p:cNvSpPr>
          <p:nvPr>
            <p:ph type="body" sz="quarter" idx="31"/>
          </p:nvPr>
        </p:nvSpPr>
        <p:spPr>
          <a:xfrm>
            <a:off x="6436596" y="4437090"/>
            <a:ext cx="1828800" cy="187359"/>
          </a:xfrm>
        </p:spPr>
        <p:txBody>
          <a:bodyPr/>
          <a:lstStyle/>
          <a:p>
            <a:r>
              <a:rPr lang="en-US"/>
              <a:t>First name, last name</a:t>
            </a:r>
          </a:p>
        </p:txBody>
      </p:sp>
      <p:sp>
        <p:nvSpPr>
          <p:cNvPr id="19" name="Text Placeholder 18">
            <a:extLst>
              <a:ext uri="{FF2B5EF4-FFF2-40B4-BE49-F238E27FC236}">
                <a16:creationId xmlns:a16="http://schemas.microsoft.com/office/drawing/2014/main" id="{80EAF45F-1603-10CA-8BC1-35D5E3730890}"/>
              </a:ext>
            </a:extLst>
          </p:cNvPr>
          <p:cNvSpPr>
            <a:spLocks noGrp="1"/>
          </p:cNvSpPr>
          <p:nvPr>
            <p:ph type="body" sz="quarter" idx="35"/>
          </p:nvPr>
        </p:nvSpPr>
        <p:spPr>
          <a:xfrm>
            <a:off x="6436596" y="4760215"/>
            <a:ext cx="1828800" cy="402354"/>
          </a:xfrm>
        </p:spPr>
        <p:txBody>
          <a:bodyPr/>
          <a:lstStyle/>
          <a:p>
            <a:r>
              <a:rPr lang="en-US"/>
              <a:t>Role</a:t>
            </a:r>
          </a:p>
          <a:p>
            <a:endParaRPr lang="en-US"/>
          </a:p>
        </p:txBody>
      </p:sp>
      <p:sp>
        <p:nvSpPr>
          <p:cNvPr id="17" name="Text Placeholder 16">
            <a:extLst>
              <a:ext uri="{FF2B5EF4-FFF2-40B4-BE49-F238E27FC236}">
                <a16:creationId xmlns:a16="http://schemas.microsoft.com/office/drawing/2014/main" id="{C7CD9E2E-504F-E5D7-5FC7-E01E9B70C315}"/>
              </a:ext>
            </a:extLst>
          </p:cNvPr>
          <p:cNvSpPr>
            <a:spLocks noGrp="1"/>
          </p:cNvSpPr>
          <p:nvPr>
            <p:ph type="body" sz="quarter" idx="33"/>
          </p:nvPr>
        </p:nvSpPr>
        <p:spPr>
          <a:xfrm>
            <a:off x="8946586" y="4437090"/>
            <a:ext cx="1828800" cy="187359"/>
          </a:xfrm>
        </p:spPr>
        <p:txBody>
          <a:bodyPr/>
          <a:lstStyle/>
          <a:p>
            <a:r>
              <a:rPr lang="en-US"/>
              <a:t>First name, last name</a:t>
            </a:r>
          </a:p>
        </p:txBody>
      </p:sp>
      <p:sp>
        <p:nvSpPr>
          <p:cNvPr id="20" name="Text Placeholder 19">
            <a:extLst>
              <a:ext uri="{FF2B5EF4-FFF2-40B4-BE49-F238E27FC236}">
                <a16:creationId xmlns:a16="http://schemas.microsoft.com/office/drawing/2014/main" id="{DC182C76-A764-B4A8-CCC4-715FFF25F910}"/>
              </a:ext>
            </a:extLst>
          </p:cNvPr>
          <p:cNvSpPr>
            <a:spLocks noGrp="1"/>
          </p:cNvSpPr>
          <p:nvPr>
            <p:ph type="body" sz="quarter" idx="36"/>
          </p:nvPr>
        </p:nvSpPr>
        <p:spPr>
          <a:xfrm>
            <a:off x="8946586" y="4760215"/>
            <a:ext cx="1828800" cy="402354"/>
          </a:xfrm>
        </p:spPr>
        <p:txBody>
          <a:bodyPr/>
          <a:lstStyle/>
          <a:p>
            <a:r>
              <a:rPr lang="en-US"/>
              <a:t>Role</a:t>
            </a:r>
          </a:p>
          <a:p>
            <a:endParaRPr lang="en-US"/>
          </a:p>
        </p:txBody>
      </p:sp>
      <p:sp>
        <p:nvSpPr>
          <p:cNvPr id="5" name="Slide Number Placeholder 4">
            <a:extLst>
              <a:ext uri="{FF2B5EF4-FFF2-40B4-BE49-F238E27FC236}">
                <a16:creationId xmlns:a16="http://schemas.microsoft.com/office/drawing/2014/main" id="{1DFAA0EC-66CF-D38E-1B69-DCB9F94CAEAE}"/>
              </a:ext>
            </a:extLst>
          </p:cNvPr>
          <p:cNvSpPr>
            <a:spLocks noGrp="1"/>
          </p:cNvSpPr>
          <p:nvPr>
            <p:ph type="sldNum" sz="quarter" idx="25"/>
          </p:nvPr>
        </p:nvSpPr>
        <p:spPr/>
        <p:txBody>
          <a:bodyPr/>
          <a:lstStyle/>
          <a:p>
            <a:fld id="{38826FC0-333C-E549-9FA3-0EE43DF298A3}" type="slidenum">
              <a:rPr lang="en-US" smtClean="0"/>
              <a:pPr/>
              <a:t>21</a:t>
            </a:fld>
            <a:endParaRPr lang="en-US"/>
          </a:p>
        </p:txBody>
      </p:sp>
      <p:sp>
        <p:nvSpPr>
          <p:cNvPr id="4" name="Footer Placeholder 3">
            <a:extLst>
              <a:ext uri="{FF2B5EF4-FFF2-40B4-BE49-F238E27FC236}">
                <a16:creationId xmlns:a16="http://schemas.microsoft.com/office/drawing/2014/main" id="{2F9EC2B3-BBFC-152D-B817-2774AC2DD84D}"/>
              </a:ext>
            </a:extLst>
          </p:cNvPr>
          <p:cNvSpPr>
            <a:spLocks noGrp="1"/>
          </p:cNvSpPr>
          <p:nvPr>
            <p:ph type="ftr" sz="quarter" idx="24"/>
          </p:nvPr>
        </p:nvSpPr>
        <p:spPr/>
        <p:txBody>
          <a:bodyPr/>
          <a:lstStyle/>
          <a:p>
            <a:r>
              <a:rPr lang="en-US"/>
              <a:t>© 2025–2027 Cognizant | Private</a:t>
            </a:r>
          </a:p>
        </p:txBody>
      </p:sp>
      <p:pic>
        <p:nvPicPr>
          <p:cNvPr id="16" name="Picture Placeholder 9" descr="Sample bio photo of woman in glasses">
            <a:extLst>
              <a:ext uri="{FF2B5EF4-FFF2-40B4-BE49-F238E27FC236}">
                <a16:creationId xmlns:a16="http://schemas.microsoft.com/office/drawing/2014/main" id="{20FD2AAD-D241-42E4-BB63-CED256F3A633}"/>
              </a:ext>
            </a:extLst>
          </p:cNvPr>
          <p:cNvPicPr>
            <a:picLocks noGrp="1" noChangeAspect="1"/>
          </p:cNvPicPr>
          <p:nvPr>
            <p:ph type="pic" sz="quarter" idx="28"/>
          </p:nvPr>
        </p:nvPicPr>
        <p:blipFill rotWithShape="1">
          <a:blip r:embed="rId2">
            <a:extLst>
              <a:ext uri="{28A0092B-C50C-407E-A947-70E740481C1C}">
                <a14:useLocalDpi xmlns:a14="http://schemas.microsoft.com/office/drawing/2010/main"/>
              </a:ext>
            </a:extLst>
          </a:blip>
          <a:srcRect/>
          <a:stretch/>
        </p:blipFill>
        <p:spPr/>
      </p:pic>
      <p:pic>
        <p:nvPicPr>
          <p:cNvPr id="25" name="Picture Placeholder 9" descr="Sample bio photo of woman in glasses">
            <a:extLst>
              <a:ext uri="{FF2B5EF4-FFF2-40B4-BE49-F238E27FC236}">
                <a16:creationId xmlns:a16="http://schemas.microsoft.com/office/drawing/2014/main" id="{C03998F2-B121-3EE6-819D-424239BB7489}"/>
              </a:ext>
            </a:extLst>
          </p:cNvPr>
          <p:cNvPicPr>
            <a:picLocks noGrp="1" noChangeAspect="1"/>
          </p:cNvPicPr>
          <p:nvPr>
            <p:ph type="pic" sz="quarter" idx="30"/>
          </p:nvPr>
        </p:nvPicPr>
        <p:blipFill rotWithShape="1">
          <a:blip r:embed="rId2">
            <a:extLst>
              <a:ext uri="{28A0092B-C50C-407E-A947-70E740481C1C}">
                <a14:useLocalDpi xmlns:a14="http://schemas.microsoft.com/office/drawing/2010/main"/>
              </a:ext>
            </a:extLst>
          </a:blip>
          <a:srcRect/>
          <a:stretch/>
        </p:blipFill>
        <p:spPr/>
      </p:pic>
      <p:pic>
        <p:nvPicPr>
          <p:cNvPr id="26" name="Picture Placeholder 9" descr="Sample bio photo of woman in glasses">
            <a:extLst>
              <a:ext uri="{FF2B5EF4-FFF2-40B4-BE49-F238E27FC236}">
                <a16:creationId xmlns:a16="http://schemas.microsoft.com/office/drawing/2014/main" id="{008BA4A1-DAA5-BD88-1330-C43C69F5C161}"/>
              </a:ext>
            </a:extLst>
          </p:cNvPr>
          <p:cNvPicPr>
            <a:picLocks noGrp="1" noChangeAspect="1"/>
          </p:cNvPicPr>
          <p:nvPr>
            <p:ph type="pic" sz="quarter" idx="32"/>
          </p:nvPr>
        </p:nvPicPr>
        <p:blipFill rotWithShape="1">
          <a:blip r:embed="rId2">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717788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3FD4B88-2B99-3E80-6659-C2F437A9983E}"/>
              </a:ext>
            </a:extLst>
          </p:cNvPr>
          <p:cNvSpPr>
            <a:spLocks noGrp="1"/>
          </p:cNvSpPr>
          <p:nvPr>
            <p:ph type="title"/>
          </p:nvPr>
        </p:nvSpPr>
        <p:spPr/>
        <p:txBody>
          <a:bodyPr/>
          <a:lstStyle/>
          <a:p>
            <a:r>
              <a:rPr lang="en-US"/>
              <a:t>Team introduction</a:t>
            </a:r>
          </a:p>
        </p:txBody>
      </p:sp>
      <p:pic>
        <p:nvPicPr>
          <p:cNvPr id="28" name="Picture Placeholder 9" descr="Sample bio photo of woman in glasses">
            <a:extLst>
              <a:ext uri="{FF2B5EF4-FFF2-40B4-BE49-F238E27FC236}">
                <a16:creationId xmlns:a16="http://schemas.microsoft.com/office/drawing/2014/main" id="{008ADA26-21C7-F09E-CE3B-ABB8C1BF3E7F}"/>
              </a:ext>
            </a:extLst>
          </p:cNvPr>
          <p:cNvPicPr>
            <a:picLocks noGrp="1" noChangeAspect="1"/>
          </p:cNvPicPr>
          <p:nvPr>
            <p:ph type="pic" sz="quarter" idx="22"/>
          </p:nvPr>
        </p:nvPicPr>
        <p:blipFill rotWithShape="1">
          <a:blip r:embed="rId2">
            <a:extLst>
              <a:ext uri="{28A0092B-C50C-407E-A947-70E740481C1C}">
                <a14:useLocalDpi xmlns:a14="http://schemas.microsoft.com/office/drawing/2010/main"/>
              </a:ext>
            </a:extLst>
          </a:blip>
          <a:srcRect/>
          <a:stretch/>
        </p:blipFill>
        <p:spPr/>
      </p:pic>
      <p:sp>
        <p:nvSpPr>
          <p:cNvPr id="10" name="Text Placeholder 9">
            <a:extLst>
              <a:ext uri="{FF2B5EF4-FFF2-40B4-BE49-F238E27FC236}">
                <a16:creationId xmlns:a16="http://schemas.microsoft.com/office/drawing/2014/main" id="{1B18E896-8A40-A92A-F451-1CC6EEF5597C}"/>
              </a:ext>
            </a:extLst>
          </p:cNvPr>
          <p:cNvSpPr>
            <a:spLocks noGrp="1"/>
          </p:cNvSpPr>
          <p:nvPr>
            <p:ph type="body" sz="quarter" idx="26"/>
          </p:nvPr>
        </p:nvSpPr>
        <p:spPr/>
        <p:txBody>
          <a:bodyPr/>
          <a:lstStyle/>
          <a:p>
            <a:r>
              <a:rPr lang="en-US"/>
              <a:t>First name, last name</a:t>
            </a:r>
          </a:p>
        </p:txBody>
      </p:sp>
      <p:sp>
        <p:nvSpPr>
          <p:cNvPr id="11" name="Text Placeholder 10">
            <a:extLst>
              <a:ext uri="{FF2B5EF4-FFF2-40B4-BE49-F238E27FC236}">
                <a16:creationId xmlns:a16="http://schemas.microsoft.com/office/drawing/2014/main" id="{F9C611ED-D160-FCE0-4CDD-E17931F623F5}"/>
              </a:ext>
            </a:extLst>
          </p:cNvPr>
          <p:cNvSpPr>
            <a:spLocks noGrp="1"/>
          </p:cNvSpPr>
          <p:nvPr>
            <p:ph type="body" sz="quarter" idx="27"/>
          </p:nvPr>
        </p:nvSpPr>
        <p:spPr>
          <a:xfrm>
            <a:off x="1437639" y="4760215"/>
            <a:ext cx="1828800" cy="156133"/>
          </a:xfrm>
        </p:spPr>
        <p:txBody>
          <a:bodyPr>
            <a:spAutoFit/>
          </a:bodyPr>
          <a:lstStyle/>
          <a:p>
            <a:r>
              <a:rPr lang="en-US"/>
              <a:t>Role</a:t>
            </a:r>
          </a:p>
        </p:txBody>
      </p:sp>
      <p:pic>
        <p:nvPicPr>
          <p:cNvPr id="27" name="Picture Placeholder 9" descr="Sample bio photo of woman in glasses">
            <a:extLst>
              <a:ext uri="{FF2B5EF4-FFF2-40B4-BE49-F238E27FC236}">
                <a16:creationId xmlns:a16="http://schemas.microsoft.com/office/drawing/2014/main" id="{76EB3B60-87A6-5668-EFF8-6B332F24AE00}"/>
              </a:ext>
            </a:extLst>
          </p:cNvPr>
          <p:cNvPicPr>
            <a:picLocks noGrp="1" noChangeAspect="1"/>
          </p:cNvPicPr>
          <p:nvPr>
            <p:ph type="pic" sz="quarter" idx="28"/>
          </p:nvPr>
        </p:nvPicPr>
        <p:blipFill rotWithShape="1">
          <a:blip r:embed="rId2">
            <a:extLst>
              <a:ext uri="{28A0092B-C50C-407E-A947-70E740481C1C}">
                <a14:useLocalDpi xmlns:a14="http://schemas.microsoft.com/office/drawing/2010/main"/>
              </a:ext>
            </a:extLst>
          </a:blip>
          <a:srcRect/>
          <a:stretch/>
        </p:blipFill>
        <p:spPr/>
      </p:pic>
      <p:sp>
        <p:nvSpPr>
          <p:cNvPr id="13" name="Text Placeholder 12">
            <a:extLst>
              <a:ext uri="{FF2B5EF4-FFF2-40B4-BE49-F238E27FC236}">
                <a16:creationId xmlns:a16="http://schemas.microsoft.com/office/drawing/2014/main" id="{3E5E37C3-06A4-8357-7A7C-EEE5F82AF23B}"/>
              </a:ext>
            </a:extLst>
          </p:cNvPr>
          <p:cNvSpPr>
            <a:spLocks noGrp="1"/>
          </p:cNvSpPr>
          <p:nvPr>
            <p:ph type="body" sz="quarter" idx="29"/>
          </p:nvPr>
        </p:nvSpPr>
        <p:spPr/>
        <p:txBody>
          <a:bodyPr/>
          <a:lstStyle/>
          <a:p>
            <a:r>
              <a:rPr lang="en-US"/>
              <a:t>First name, last name</a:t>
            </a:r>
          </a:p>
        </p:txBody>
      </p:sp>
      <p:sp>
        <p:nvSpPr>
          <p:cNvPr id="18" name="Text Placeholder 17">
            <a:extLst>
              <a:ext uri="{FF2B5EF4-FFF2-40B4-BE49-F238E27FC236}">
                <a16:creationId xmlns:a16="http://schemas.microsoft.com/office/drawing/2014/main" id="{8331DE5F-7349-4584-A18C-F7767E81A8CD}"/>
              </a:ext>
            </a:extLst>
          </p:cNvPr>
          <p:cNvSpPr>
            <a:spLocks noGrp="1"/>
          </p:cNvSpPr>
          <p:nvPr>
            <p:ph type="body" sz="quarter" idx="34"/>
          </p:nvPr>
        </p:nvSpPr>
        <p:spPr>
          <a:xfrm>
            <a:off x="3926605" y="4760215"/>
            <a:ext cx="1828800" cy="156133"/>
          </a:xfrm>
        </p:spPr>
        <p:txBody>
          <a:bodyPr>
            <a:spAutoFit/>
          </a:bodyPr>
          <a:lstStyle/>
          <a:p>
            <a:r>
              <a:rPr lang="en-US"/>
              <a:t>Role</a:t>
            </a:r>
          </a:p>
        </p:txBody>
      </p:sp>
      <p:pic>
        <p:nvPicPr>
          <p:cNvPr id="26" name="Picture Placeholder 9" descr="Sample bio photo of woman in glasses">
            <a:extLst>
              <a:ext uri="{FF2B5EF4-FFF2-40B4-BE49-F238E27FC236}">
                <a16:creationId xmlns:a16="http://schemas.microsoft.com/office/drawing/2014/main" id="{D142BDFA-FCC0-34EF-3EC0-4CCDA3940541}"/>
              </a:ext>
            </a:extLst>
          </p:cNvPr>
          <p:cNvPicPr>
            <a:picLocks noGrp="1" noChangeAspect="1"/>
          </p:cNvPicPr>
          <p:nvPr>
            <p:ph type="pic" sz="quarter" idx="30"/>
          </p:nvPr>
        </p:nvPicPr>
        <p:blipFill rotWithShape="1">
          <a:blip r:embed="rId2">
            <a:extLst>
              <a:ext uri="{28A0092B-C50C-407E-A947-70E740481C1C}">
                <a14:useLocalDpi xmlns:a14="http://schemas.microsoft.com/office/drawing/2010/main"/>
              </a:ext>
            </a:extLst>
          </a:blip>
          <a:srcRect/>
          <a:stretch/>
        </p:blipFill>
        <p:spPr/>
      </p:pic>
      <p:sp>
        <p:nvSpPr>
          <p:cNvPr id="15" name="Text Placeholder 14">
            <a:extLst>
              <a:ext uri="{FF2B5EF4-FFF2-40B4-BE49-F238E27FC236}">
                <a16:creationId xmlns:a16="http://schemas.microsoft.com/office/drawing/2014/main" id="{31C8FBD2-3F05-0AA9-AB16-1EC262525B45}"/>
              </a:ext>
            </a:extLst>
          </p:cNvPr>
          <p:cNvSpPr>
            <a:spLocks noGrp="1"/>
          </p:cNvSpPr>
          <p:nvPr>
            <p:ph type="body" sz="quarter" idx="31"/>
          </p:nvPr>
        </p:nvSpPr>
        <p:spPr/>
        <p:txBody>
          <a:bodyPr/>
          <a:lstStyle/>
          <a:p>
            <a:r>
              <a:rPr lang="en-US"/>
              <a:t>First name, last name</a:t>
            </a:r>
          </a:p>
        </p:txBody>
      </p:sp>
      <p:sp>
        <p:nvSpPr>
          <p:cNvPr id="19" name="Text Placeholder 18">
            <a:extLst>
              <a:ext uri="{FF2B5EF4-FFF2-40B4-BE49-F238E27FC236}">
                <a16:creationId xmlns:a16="http://schemas.microsoft.com/office/drawing/2014/main" id="{80EAF45F-1603-10CA-8BC1-35D5E3730890}"/>
              </a:ext>
            </a:extLst>
          </p:cNvPr>
          <p:cNvSpPr>
            <a:spLocks noGrp="1"/>
          </p:cNvSpPr>
          <p:nvPr>
            <p:ph type="body" sz="quarter" idx="35"/>
          </p:nvPr>
        </p:nvSpPr>
        <p:spPr>
          <a:xfrm>
            <a:off x="6436596" y="4760215"/>
            <a:ext cx="1828800" cy="156133"/>
          </a:xfrm>
        </p:spPr>
        <p:txBody>
          <a:bodyPr>
            <a:spAutoFit/>
          </a:bodyPr>
          <a:lstStyle/>
          <a:p>
            <a:r>
              <a:rPr lang="en-US"/>
              <a:t>Role</a:t>
            </a:r>
          </a:p>
        </p:txBody>
      </p:sp>
      <p:pic>
        <p:nvPicPr>
          <p:cNvPr id="25" name="Picture Placeholder 9" descr="Sample bio photo of woman in glasses">
            <a:extLst>
              <a:ext uri="{FF2B5EF4-FFF2-40B4-BE49-F238E27FC236}">
                <a16:creationId xmlns:a16="http://schemas.microsoft.com/office/drawing/2014/main" id="{8216E977-3DC2-C09A-6B03-4E90E02DBFBB}"/>
              </a:ext>
            </a:extLst>
          </p:cNvPr>
          <p:cNvPicPr>
            <a:picLocks noGrp="1" noChangeAspect="1"/>
          </p:cNvPicPr>
          <p:nvPr>
            <p:ph type="pic" sz="quarter" idx="32"/>
          </p:nvPr>
        </p:nvPicPr>
        <p:blipFill rotWithShape="1">
          <a:blip r:embed="rId2">
            <a:extLst>
              <a:ext uri="{28A0092B-C50C-407E-A947-70E740481C1C}">
                <a14:useLocalDpi xmlns:a14="http://schemas.microsoft.com/office/drawing/2010/main"/>
              </a:ext>
            </a:extLst>
          </a:blip>
          <a:srcRect/>
          <a:stretch/>
        </p:blipFill>
        <p:spPr/>
      </p:pic>
      <p:sp>
        <p:nvSpPr>
          <p:cNvPr id="17" name="Text Placeholder 16">
            <a:extLst>
              <a:ext uri="{FF2B5EF4-FFF2-40B4-BE49-F238E27FC236}">
                <a16:creationId xmlns:a16="http://schemas.microsoft.com/office/drawing/2014/main" id="{C7CD9E2E-504F-E5D7-5FC7-E01E9B70C315}"/>
              </a:ext>
            </a:extLst>
          </p:cNvPr>
          <p:cNvSpPr>
            <a:spLocks noGrp="1"/>
          </p:cNvSpPr>
          <p:nvPr>
            <p:ph type="body" sz="quarter" idx="33"/>
          </p:nvPr>
        </p:nvSpPr>
        <p:spPr/>
        <p:txBody>
          <a:bodyPr/>
          <a:lstStyle/>
          <a:p>
            <a:r>
              <a:rPr lang="en-US"/>
              <a:t>First name, last name</a:t>
            </a:r>
          </a:p>
        </p:txBody>
      </p:sp>
      <p:sp>
        <p:nvSpPr>
          <p:cNvPr id="20" name="Text Placeholder 19">
            <a:extLst>
              <a:ext uri="{FF2B5EF4-FFF2-40B4-BE49-F238E27FC236}">
                <a16:creationId xmlns:a16="http://schemas.microsoft.com/office/drawing/2014/main" id="{DC182C76-A764-B4A8-CCC4-715FFF25F910}"/>
              </a:ext>
            </a:extLst>
          </p:cNvPr>
          <p:cNvSpPr>
            <a:spLocks noGrp="1"/>
          </p:cNvSpPr>
          <p:nvPr>
            <p:ph type="body" sz="quarter" idx="36"/>
          </p:nvPr>
        </p:nvSpPr>
        <p:spPr>
          <a:xfrm>
            <a:off x="8946586" y="4760215"/>
            <a:ext cx="1828800" cy="156133"/>
          </a:xfrm>
        </p:spPr>
        <p:txBody>
          <a:bodyPr>
            <a:spAutoFit/>
          </a:bodyPr>
          <a:lstStyle/>
          <a:p>
            <a:r>
              <a:rPr lang="en-US"/>
              <a:t>Role</a:t>
            </a:r>
          </a:p>
        </p:txBody>
      </p:sp>
      <p:sp>
        <p:nvSpPr>
          <p:cNvPr id="5" name="Slide Number Placeholder 4">
            <a:extLst>
              <a:ext uri="{FF2B5EF4-FFF2-40B4-BE49-F238E27FC236}">
                <a16:creationId xmlns:a16="http://schemas.microsoft.com/office/drawing/2014/main" id="{1DFAA0EC-66CF-D38E-1B69-DCB9F94CAEAE}"/>
              </a:ext>
            </a:extLst>
          </p:cNvPr>
          <p:cNvSpPr>
            <a:spLocks noGrp="1"/>
          </p:cNvSpPr>
          <p:nvPr>
            <p:ph type="sldNum" sz="quarter" idx="25"/>
          </p:nvPr>
        </p:nvSpPr>
        <p:spPr/>
        <p:txBody>
          <a:bodyPr/>
          <a:lstStyle/>
          <a:p>
            <a:fld id="{38826FC0-333C-E549-9FA3-0EE43DF298A3}" type="slidenum">
              <a:rPr lang="en-US" smtClean="0"/>
              <a:pPr/>
              <a:t>22</a:t>
            </a:fld>
            <a:endParaRPr lang="en-US"/>
          </a:p>
        </p:txBody>
      </p:sp>
      <p:sp>
        <p:nvSpPr>
          <p:cNvPr id="4" name="Footer Placeholder 3">
            <a:extLst>
              <a:ext uri="{FF2B5EF4-FFF2-40B4-BE49-F238E27FC236}">
                <a16:creationId xmlns:a16="http://schemas.microsoft.com/office/drawing/2014/main" id="{2F9EC2B3-BBFC-152D-B817-2774AC2DD84D}"/>
              </a:ext>
            </a:extLst>
          </p:cNvPr>
          <p:cNvSpPr>
            <a:spLocks noGrp="1"/>
          </p:cNvSpPr>
          <p:nvPr>
            <p:ph type="ftr" sz="quarter" idx="24"/>
          </p:nvPr>
        </p:nvSpPr>
        <p:spPr/>
        <p:txBody>
          <a:bodyPr/>
          <a:lstStyle/>
          <a:p>
            <a:r>
              <a:rPr lang="en-US"/>
              <a:t>© 2025–2027 Cognizant | Private</a:t>
            </a:r>
          </a:p>
        </p:txBody>
      </p:sp>
    </p:spTree>
    <p:extLst>
      <p:ext uri="{BB962C8B-B14F-4D97-AF65-F5344CB8AC3E}">
        <p14:creationId xmlns:p14="http://schemas.microsoft.com/office/powerpoint/2010/main" val="991880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3FD4B88-2B99-3E80-6659-C2F437A9983E}"/>
              </a:ext>
            </a:extLst>
          </p:cNvPr>
          <p:cNvSpPr>
            <a:spLocks noGrp="1"/>
          </p:cNvSpPr>
          <p:nvPr>
            <p:ph type="title"/>
          </p:nvPr>
        </p:nvSpPr>
        <p:spPr>
          <a:xfrm>
            <a:off x="457200" y="457200"/>
            <a:ext cx="11277600" cy="332399"/>
          </a:xfrm>
        </p:spPr>
        <p:txBody>
          <a:bodyPr/>
          <a:lstStyle/>
          <a:p>
            <a:r>
              <a:rPr lang="en-US"/>
              <a:t>Team introduction</a:t>
            </a:r>
          </a:p>
        </p:txBody>
      </p:sp>
      <p:sp>
        <p:nvSpPr>
          <p:cNvPr id="11" name="Text Placeholder 10">
            <a:extLst>
              <a:ext uri="{FF2B5EF4-FFF2-40B4-BE49-F238E27FC236}">
                <a16:creationId xmlns:a16="http://schemas.microsoft.com/office/drawing/2014/main" id="{F9C611ED-D160-FCE0-4CDD-E17931F623F5}"/>
              </a:ext>
            </a:extLst>
          </p:cNvPr>
          <p:cNvSpPr>
            <a:spLocks noGrp="1"/>
          </p:cNvSpPr>
          <p:nvPr>
            <p:ph type="body" sz="quarter" idx="27"/>
          </p:nvPr>
        </p:nvSpPr>
        <p:spPr>
          <a:xfrm>
            <a:off x="4840596" y="2085466"/>
            <a:ext cx="6894204" cy="1166538"/>
          </a:xfrm>
        </p:spPr>
        <p:txBody>
          <a:bodyPr>
            <a:spAutoFit/>
          </a:bodyPr>
          <a:lstStyle/>
          <a:p>
            <a:r>
              <a:rPr lang="en-US"/>
              <a:t>Maya leads Cognizant’s platform engineering team and sets the company’s technical vision for our core operation’s efforts. Previously, she was group technology officer for Cognizant’s Banking and Financial Services group where she was responsible for technology strategy, partnerships and positioning emerging technologies including artificial intelligence and machine learning. </a:t>
            </a:r>
          </a:p>
        </p:txBody>
      </p:sp>
      <p:sp>
        <p:nvSpPr>
          <p:cNvPr id="10" name="Text Placeholder 9">
            <a:extLst>
              <a:ext uri="{FF2B5EF4-FFF2-40B4-BE49-F238E27FC236}">
                <a16:creationId xmlns:a16="http://schemas.microsoft.com/office/drawing/2014/main" id="{1B18E896-8A40-A92A-F451-1CC6EEF5597C}"/>
              </a:ext>
            </a:extLst>
          </p:cNvPr>
          <p:cNvSpPr>
            <a:spLocks noGrp="1"/>
          </p:cNvSpPr>
          <p:nvPr>
            <p:ph type="body" sz="quarter" idx="26"/>
          </p:nvPr>
        </p:nvSpPr>
        <p:spPr>
          <a:xfrm>
            <a:off x="4840598" y="3450611"/>
            <a:ext cx="5014602" cy="249812"/>
          </a:xfrm>
        </p:spPr>
        <p:txBody>
          <a:bodyPr/>
          <a:lstStyle/>
          <a:p>
            <a:r>
              <a:rPr lang="en-US"/>
              <a:t>Maya Ginsberg</a:t>
            </a:r>
          </a:p>
        </p:txBody>
      </p:sp>
      <p:sp>
        <p:nvSpPr>
          <p:cNvPr id="3" name="Text Placeholder 2">
            <a:extLst>
              <a:ext uri="{FF2B5EF4-FFF2-40B4-BE49-F238E27FC236}">
                <a16:creationId xmlns:a16="http://schemas.microsoft.com/office/drawing/2014/main" id="{5DEAE23B-2CA8-421B-5D5A-169965F28DDD}"/>
              </a:ext>
            </a:extLst>
          </p:cNvPr>
          <p:cNvSpPr>
            <a:spLocks noGrp="1"/>
          </p:cNvSpPr>
          <p:nvPr>
            <p:ph type="body" sz="quarter" idx="28"/>
          </p:nvPr>
        </p:nvSpPr>
        <p:spPr>
          <a:xfrm>
            <a:off x="4840597" y="3868550"/>
            <a:ext cx="5014599" cy="187359"/>
          </a:xfrm>
        </p:spPr>
        <p:txBody>
          <a:bodyPr/>
          <a:lstStyle/>
          <a:p>
            <a:r>
              <a:rPr lang="en-US"/>
              <a:t>Vice President, Core Platform Operations and Engineering</a:t>
            </a:r>
          </a:p>
        </p:txBody>
      </p:sp>
      <p:sp>
        <p:nvSpPr>
          <p:cNvPr id="5" name="Slide Number Placeholder 4">
            <a:extLst>
              <a:ext uri="{FF2B5EF4-FFF2-40B4-BE49-F238E27FC236}">
                <a16:creationId xmlns:a16="http://schemas.microsoft.com/office/drawing/2014/main" id="{1DFAA0EC-66CF-D38E-1B69-DCB9F94CAEAE}"/>
              </a:ext>
            </a:extLst>
          </p:cNvPr>
          <p:cNvSpPr>
            <a:spLocks noGrp="1"/>
          </p:cNvSpPr>
          <p:nvPr>
            <p:ph type="sldNum" sz="quarter" idx="25"/>
          </p:nvPr>
        </p:nvSpPr>
        <p:spPr>
          <a:xfrm>
            <a:off x="457200" y="6400799"/>
            <a:ext cx="365760" cy="228600"/>
          </a:xfrm>
        </p:spPr>
        <p:txBody>
          <a:bodyPr/>
          <a:lstStyle/>
          <a:p>
            <a:fld id="{38826FC0-333C-E549-9FA3-0EE43DF298A3}" type="slidenum">
              <a:rPr lang="en-US" smtClean="0"/>
              <a:pPr/>
              <a:t>23</a:t>
            </a:fld>
            <a:endParaRPr lang="en-US"/>
          </a:p>
        </p:txBody>
      </p:sp>
      <p:pic>
        <p:nvPicPr>
          <p:cNvPr id="7" name="Picture Placeholder 9" descr="Sample bio photo of woman in glasses">
            <a:extLst>
              <a:ext uri="{FF2B5EF4-FFF2-40B4-BE49-F238E27FC236}">
                <a16:creationId xmlns:a16="http://schemas.microsoft.com/office/drawing/2014/main" id="{2E808296-56BF-1D25-ABBD-9561F963FD02}"/>
              </a:ext>
            </a:extLst>
          </p:cNvPr>
          <p:cNvPicPr>
            <a:picLocks noGrp="1" noChangeAspect="1"/>
          </p:cNvPicPr>
          <p:nvPr>
            <p:ph type="pic" sz="quarter" idx="22"/>
          </p:nvPr>
        </p:nvPicPr>
        <p:blipFill rotWithShape="1">
          <a:blip r:embed="rId2">
            <a:extLst>
              <a:ext uri="{28A0092B-C50C-407E-A947-70E740481C1C}">
                <a14:useLocalDpi xmlns:a14="http://schemas.microsoft.com/office/drawing/2010/main"/>
              </a:ext>
            </a:extLst>
          </a:blip>
          <a:srcRect/>
          <a:stretch/>
        </p:blipFill>
        <p:spPr/>
      </p:pic>
      <p:sp>
        <p:nvSpPr>
          <p:cNvPr id="4" name="Footer Placeholder 3">
            <a:extLst>
              <a:ext uri="{FF2B5EF4-FFF2-40B4-BE49-F238E27FC236}">
                <a16:creationId xmlns:a16="http://schemas.microsoft.com/office/drawing/2014/main" id="{2F9EC2B3-BBFC-152D-B817-2774AC2DD84D}"/>
              </a:ext>
            </a:extLst>
          </p:cNvPr>
          <p:cNvSpPr>
            <a:spLocks noGrp="1"/>
          </p:cNvSpPr>
          <p:nvPr>
            <p:ph type="ftr" sz="quarter" idx="24"/>
          </p:nvPr>
        </p:nvSpPr>
        <p:spPr>
          <a:xfrm>
            <a:off x="1005840" y="6400800"/>
            <a:ext cx="1371600" cy="228600"/>
          </a:xfrm>
        </p:spPr>
        <p:txBody>
          <a:bodyPr/>
          <a:lstStyle/>
          <a:p>
            <a:r>
              <a:rPr lang="en-US"/>
              <a:t>© 2025–2027 Cognizant | Private</a:t>
            </a:r>
          </a:p>
        </p:txBody>
      </p:sp>
    </p:spTree>
    <p:extLst>
      <p:ext uri="{BB962C8B-B14F-4D97-AF65-F5344CB8AC3E}">
        <p14:creationId xmlns:p14="http://schemas.microsoft.com/office/powerpoint/2010/main" val="1382174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3FD4B88-2B99-3E80-6659-C2F437A9983E}"/>
              </a:ext>
            </a:extLst>
          </p:cNvPr>
          <p:cNvSpPr>
            <a:spLocks noGrp="1"/>
          </p:cNvSpPr>
          <p:nvPr>
            <p:ph type="title"/>
          </p:nvPr>
        </p:nvSpPr>
        <p:spPr/>
        <p:txBody>
          <a:bodyPr/>
          <a:lstStyle/>
          <a:p>
            <a:r>
              <a:rPr lang="en-US"/>
              <a:t>Team introduction</a:t>
            </a:r>
          </a:p>
        </p:txBody>
      </p:sp>
      <p:pic>
        <p:nvPicPr>
          <p:cNvPr id="7" name="Picture Placeholder 9" descr="Sample bio photo of woman in glasses">
            <a:extLst>
              <a:ext uri="{FF2B5EF4-FFF2-40B4-BE49-F238E27FC236}">
                <a16:creationId xmlns:a16="http://schemas.microsoft.com/office/drawing/2014/main" id="{7F309CD2-3A21-E625-76E7-BC1EFE5F5C81}"/>
              </a:ext>
            </a:extLst>
          </p:cNvPr>
          <p:cNvPicPr>
            <a:picLocks noGrp="1" noChangeAspect="1"/>
          </p:cNvPicPr>
          <p:nvPr>
            <p:ph type="pic" sz="quarter" idx="22"/>
          </p:nvPr>
        </p:nvPicPr>
        <p:blipFill rotWithShape="1">
          <a:blip r:embed="rId2">
            <a:extLst>
              <a:ext uri="{28A0092B-C50C-407E-A947-70E740481C1C}">
                <a14:useLocalDpi xmlns:a14="http://schemas.microsoft.com/office/drawing/2010/main"/>
              </a:ext>
            </a:extLst>
          </a:blip>
          <a:srcRect/>
          <a:stretch/>
        </p:blipFill>
        <p:spPr>
          <a:xfrm>
            <a:off x="1416050" y="1619250"/>
            <a:ext cx="2800350" cy="2800350"/>
          </a:xfrm>
        </p:spPr>
      </p:pic>
      <p:sp>
        <p:nvSpPr>
          <p:cNvPr id="11" name="Text Placeholder 10">
            <a:extLst>
              <a:ext uri="{FF2B5EF4-FFF2-40B4-BE49-F238E27FC236}">
                <a16:creationId xmlns:a16="http://schemas.microsoft.com/office/drawing/2014/main" id="{F9C611ED-D160-FCE0-4CDD-E17931F623F5}"/>
              </a:ext>
            </a:extLst>
          </p:cNvPr>
          <p:cNvSpPr>
            <a:spLocks noGrp="1"/>
          </p:cNvSpPr>
          <p:nvPr>
            <p:ph type="body" sz="quarter" idx="27"/>
          </p:nvPr>
        </p:nvSpPr>
        <p:spPr>
          <a:xfrm>
            <a:off x="4840596" y="2085466"/>
            <a:ext cx="6894204" cy="1166538"/>
          </a:xfrm>
        </p:spPr>
        <p:txBody>
          <a:bodyPr>
            <a:spAutoFit/>
          </a:bodyPr>
          <a:lstStyle/>
          <a:p>
            <a:r>
              <a:rPr lang="en-US"/>
              <a:t>Maya leads Cognizant’s platform engineering team and sets the company’s technical vision for our core operation’s efforts. Previously, she was group technology officer for Cognizant’s Banking and Financial Services group where she was responsible for technology strategy, partnerships and positioning emerging technologies including artificial intelligence and machine learning. </a:t>
            </a:r>
          </a:p>
        </p:txBody>
      </p:sp>
      <p:sp>
        <p:nvSpPr>
          <p:cNvPr id="10" name="Text Placeholder 9">
            <a:extLst>
              <a:ext uri="{FF2B5EF4-FFF2-40B4-BE49-F238E27FC236}">
                <a16:creationId xmlns:a16="http://schemas.microsoft.com/office/drawing/2014/main" id="{1B18E896-8A40-A92A-F451-1CC6EEF5597C}"/>
              </a:ext>
            </a:extLst>
          </p:cNvPr>
          <p:cNvSpPr>
            <a:spLocks noGrp="1"/>
          </p:cNvSpPr>
          <p:nvPr>
            <p:ph type="body" sz="quarter" idx="26"/>
          </p:nvPr>
        </p:nvSpPr>
        <p:spPr/>
        <p:txBody>
          <a:bodyPr/>
          <a:lstStyle/>
          <a:p>
            <a:r>
              <a:rPr lang="en-US"/>
              <a:t>Maya Ginsberg</a:t>
            </a:r>
          </a:p>
        </p:txBody>
      </p:sp>
      <p:sp>
        <p:nvSpPr>
          <p:cNvPr id="3" name="Text Placeholder 2">
            <a:extLst>
              <a:ext uri="{FF2B5EF4-FFF2-40B4-BE49-F238E27FC236}">
                <a16:creationId xmlns:a16="http://schemas.microsoft.com/office/drawing/2014/main" id="{5DEAE23B-2CA8-421B-5D5A-169965F28DDD}"/>
              </a:ext>
            </a:extLst>
          </p:cNvPr>
          <p:cNvSpPr>
            <a:spLocks noGrp="1"/>
          </p:cNvSpPr>
          <p:nvPr>
            <p:ph type="body" sz="quarter" idx="28"/>
          </p:nvPr>
        </p:nvSpPr>
        <p:spPr/>
        <p:txBody>
          <a:bodyPr/>
          <a:lstStyle/>
          <a:p>
            <a:r>
              <a:rPr lang="en-US"/>
              <a:t>Vice President, Core Platform Operations and Engineering</a:t>
            </a:r>
          </a:p>
        </p:txBody>
      </p:sp>
      <p:sp>
        <p:nvSpPr>
          <p:cNvPr id="5" name="Slide Number Placeholder 4">
            <a:extLst>
              <a:ext uri="{FF2B5EF4-FFF2-40B4-BE49-F238E27FC236}">
                <a16:creationId xmlns:a16="http://schemas.microsoft.com/office/drawing/2014/main" id="{1DFAA0EC-66CF-D38E-1B69-DCB9F94CAEAE}"/>
              </a:ext>
            </a:extLst>
          </p:cNvPr>
          <p:cNvSpPr>
            <a:spLocks noGrp="1"/>
          </p:cNvSpPr>
          <p:nvPr>
            <p:ph type="sldNum" sz="quarter" idx="25"/>
          </p:nvPr>
        </p:nvSpPr>
        <p:spPr/>
        <p:txBody>
          <a:bodyPr/>
          <a:lstStyle/>
          <a:p>
            <a:fld id="{38826FC0-333C-E549-9FA3-0EE43DF298A3}" type="slidenum">
              <a:rPr lang="en-US" smtClean="0"/>
              <a:pPr/>
              <a:t>24</a:t>
            </a:fld>
            <a:endParaRPr lang="en-US"/>
          </a:p>
        </p:txBody>
      </p:sp>
      <p:sp>
        <p:nvSpPr>
          <p:cNvPr id="4" name="Footer Placeholder 3">
            <a:extLst>
              <a:ext uri="{FF2B5EF4-FFF2-40B4-BE49-F238E27FC236}">
                <a16:creationId xmlns:a16="http://schemas.microsoft.com/office/drawing/2014/main" id="{2F9EC2B3-BBFC-152D-B817-2774AC2DD84D}"/>
              </a:ext>
            </a:extLst>
          </p:cNvPr>
          <p:cNvSpPr>
            <a:spLocks noGrp="1"/>
          </p:cNvSpPr>
          <p:nvPr>
            <p:ph type="ftr" sz="quarter" idx="24"/>
          </p:nvPr>
        </p:nvSpPr>
        <p:spPr/>
        <p:txBody>
          <a:bodyPr/>
          <a:lstStyle/>
          <a:p>
            <a:r>
              <a:rPr lang="en-US"/>
              <a:t>© 2025–2027 Cognizant | Private</a:t>
            </a:r>
          </a:p>
        </p:txBody>
      </p:sp>
    </p:spTree>
    <p:extLst>
      <p:ext uri="{BB962C8B-B14F-4D97-AF65-F5344CB8AC3E}">
        <p14:creationId xmlns:p14="http://schemas.microsoft.com/office/powerpoint/2010/main" val="319475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4A5A97D-A251-0813-338F-D7B4BCF33B6D}"/>
              </a:ext>
            </a:extLst>
          </p:cNvPr>
          <p:cNvSpPr>
            <a:spLocks noGrp="1"/>
          </p:cNvSpPr>
          <p:nvPr>
            <p:ph type="title"/>
          </p:nvPr>
        </p:nvSpPr>
        <p:spPr/>
        <p:txBody>
          <a:bodyPr/>
          <a:lstStyle/>
          <a:p>
            <a:r>
              <a:rPr lang="en-US"/>
              <a:t>Org chart with headshots</a:t>
            </a:r>
          </a:p>
        </p:txBody>
      </p:sp>
      <p:sp>
        <p:nvSpPr>
          <p:cNvPr id="5" name="Slide Number Placeholder 4">
            <a:extLst>
              <a:ext uri="{FF2B5EF4-FFF2-40B4-BE49-F238E27FC236}">
                <a16:creationId xmlns:a16="http://schemas.microsoft.com/office/drawing/2014/main" id="{DBD1E480-47D3-5F0C-E516-6B88F6B951CE}"/>
              </a:ext>
            </a:extLst>
          </p:cNvPr>
          <p:cNvSpPr>
            <a:spLocks noGrp="1"/>
          </p:cNvSpPr>
          <p:nvPr>
            <p:ph type="sldNum" sz="quarter" idx="12"/>
          </p:nvPr>
        </p:nvSpPr>
        <p:spPr/>
        <p:txBody>
          <a:bodyPr/>
          <a:lstStyle/>
          <a:p>
            <a:fld id="{38826FC0-333C-E549-9FA3-0EE43DF298A3}" type="slidenum">
              <a:rPr lang="en-US" smtClean="0"/>
              <a:pPr/>
              <a:t>25</a:t>
            </a:fld>
            <a:endParaRPr lang="en-US"/>
          </a:p>
        </p:txBody>
      </p:sp>
      <p:sp>
        <p:nvSpPr>
          <p:cNvPr id="4" name="Footer Placeholder 3">
            <a:extLst>
              <a:ext uri="{FF2B5EF4-FFF2-40B4-BE49-F238E27FC236}">
                <a16:creationId xmlns:a16="http://schemas.microsoft.com/office/drawing/2014/main" id="{3ADA7063-E477-2266-1BF4-652BAE47C99B}"/>
              </a:ext>
            </a:extLst>
          </p:cNvPr>
          <p:cNvSpPr>
            <a:spLocks noGrp="1"/>
          </p:cNvSpPr>
          <p:nvPr>
            <p:ph type="ftr" sz="quarter" idx="11"/>
          </p:nvPr>
        </p:nvSpPr>
        <p:spPr/>
        <p:txBody>
          <a:bodyPr/>
          <a:lstStyle/>
          <a:p>
            <a:r>
              <a:rPr lang="en-US"/>
              <a:t>© 2025–2027 Cognizant | Private</a:t>
            </a:r>
          </a:p>
        </p:txBody>
      </p:sp>
      <p:sp>
        <p:nvSpPr>
          <p:cNvPr id="41" name="TextBox 40">
            <a:extLst>
              <a:ext uri="{FF2B5EF4-FFF2-40B4-BE49-F238E27FC236}">
                <a16:creationId xmlns:a16="http://schemas.microsoft.com/office/drawing/2014/main" id="{D223F915-8DA7-FE0B-1190-B102112D9D86}"/>
              </a:ext>
            </a:extLst>
          </p:cNvPr>
          <p:cNvSpPr txBox="1"/>
          <p:nvPr/>
        </p:nvSpPr>
        <p:spPr>
          <a:xfrm>
            <a:off x="9994392" y="0"/>
            <a:ext cx="2197608" cy="824420"/>
          </a:xfrm>
          <a:prstGeom prst="rect">
            <a:avLst/>
          </a:prstGeom>
          <a:solidFill>
            <a:srgbClr val="B81F2D"/>
          </a:solidFill>
        </p:spPr>
        <p:txBody>
          <a:bodyPr wrap="square" lIns="182880" tIns="91440" rIns="182880" bIns="91440" anchor="ctr">
            <a:noAutofit/>
          </a:bodyPr>
          <a:lstStyle/>
          <a:p>
            <a:r>
              <a:rPr lang="en-US" sz="1050">
                <a:solidFill>
                  <a:schemeClr val="bg1"/>
                </a:solidFill>
                <a:cs typeface="+mn-cs"/>
              </a:rPr>
              <a:t>Place and crop images </a:t>
            </a:r>
            <a:br>
              <a:rPr lang="en-US" sz="1050">
                <a:solidFill>
                  <a:schemeClr val="bg1"/>
                </a:solidFill>
                <a:cs typeface="+mn-cs"/>
              </a:rPr>
            </a:br>
            <a:r>
              <a:rPr lang="en-US" sz="1050">
                <a:solidFill>
                  <a:schemeClr val="bg1"/>
                </a:solidFill>
                <a:cs typeface="+mn-cs"/>
              </a:rPr>
              <a:t>to 1” squares </a:t>
            </a:r>
            <a:br>
              <a:rPr lang="en-US" sz="1050">
                <a:solidFill>
                  <a:schemeClr val="bg1"/>
                </a:solidFill>
                <a:cs typeface="+mn-cs"/>
              </a:rPr>
            </a:br>
            <a:r>
              <a:rPr lang="en-US" sz="1050">
                <a:solidFill>
                  <a:schemeClr val="bg1"/>
                </a:solidFill>
                <a:cs typeface="+mn-cs"/>
              </a:rPr>
              <a:t>(crop: aspect ratio: 1:1) </a:t>
            </a:r>
            <a:endParaRPr lang="en-US" sz="1000">
              <a:solidFill>
                <a:schemeClr val="bg1"/>
              </a:solidFill>
              <a:cs typeface="+mn-cs"/>
            </a:endParaRPr>
          </a:p>
        </p:txBody>
      </p:sp>
      <p:grpSp>
        <p:nvGrpSpPr>
          <p:cNvPr id="42" name="Group 41" descr="Org chart sample with gray boxes and sample text name boxes">
            <a:extLst>
              <a:ext uri="{FF2B5EF4-FFF2-40B4-BE49-F238E27FC236}">
                <a16:creationId xmlns:a16="http://schemas.microsoft.com/office/drawing/2014/main" id="{66F1D442-B8AC-A237-6550-3B802CAB9688}"/>
              </a:ext>
            </a:extLst>
          </p:cNvPr>
          <p:cNvGrpSpPr/>
          <p:nvPr/>
        </p:nvGrpSpPr>
        <p:grpSpPr>
          <a:xfrm>
            <a:off x="1044341" y="1452773"/>
            <a:ext cx="10489398" cy="3283056"/>
            <a:chOff x="1044341" y="1452773"/>
            <a:chExt cx="10489398" cy="3283056"/>
          </a:xfrm>
        </p:grpSpPr>
        <p:cxnSp>
          <p:nvCxnSpPr>
            <p:cNvPr id="10" name="Connector: Elbow 69">
              <a:extLst>
                <a:ext uri="{FF2B5EF4-FFF2-40B4-BE49-F238E27FC236}">
                  <a16:creationId xmlns:a16="http://schemas.microsoft.com/office/drawing/2014/main" id="{ED060C80-C4EE-ABF2-CC09-18B44A44A478}"/>
                </a:ext>
                <a:ext uri="{C183D7F6-B498-43B3-948B-1728B52AA6E4}">
                  <adec:decorative xmlns:adec="http://schemas.microsoft.com/office/drawing/2017/decorative" val="1"/>
                </a:ext>
              </a:extLst>
            </p:cNvPr>
            <p:cNvCxnSpPr>
              <a:cxnSpLocks/>
            </p:cNvCxnSpPr>
            <p:nvPr/>
          </p:nvCxnSpPr>
          <p:spPr>
            <a:xfrm>
              <a:off x="6097952" y="3210390"/>
              <a:ext cx="0" cy="274320"/>
            </a:xfrm>
            <a:prstGeom prst="straightConnector1">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Connector: Elbow 69">
              <a:extLst>
                <a:ext uri="{FF2B5EF4-FFF2-40B4-BE49-F238E27FC236}">
                  <a16:creationId xmlns:a16="http://schemas.microsoft.com/office/drawing/2014/main" id="{08F312D8-FC3B-70D4-F56F-ED1E5FA632CA}"/>
                </a:ext>
                <a:ext uri="{C183D7F6-B498-43B3-948B-1728B52AA6E4}">
                  <adec:decorative xmlns:adec="http://schemas.microsoft.com/office/drawing/2017/decorative" val="1"/>
                </a:ext>
              </a:extLst>
            </p:cNvPr>
            <p:cNvCxnSpPr>
              <a:cxnSpLocks/>
              <a:endCxn id="20" idx="0"/>
            </p:cNvCxnSpPr>
            <p:nvPr/>
          </p:nvCxnSpPr>
          <p:spPr>
            <a:xfrm>
              <a:off x="4568547" y="3210390"/>
              <a:ext cx="0" cy="226604"/>
            </a:xfrm>
            <a:prstGeom prst="straightConnector1">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nector: Elbow 69">
              <a:extLst>
                <a:ext uri="{FF2B5EF4-FFF2-40B4-BE49-F238E27FC236}">
                  <a16:creationId xmlns:a16="http://schemas.microsoft.com/office/drawing/2014/main" id="{E0A95BA3-108E-1056-2A76-133134392DEB}"/>
                </a:ext>
                <a:ext uri="{C183D7F6-B498-43B3-948B-1728B52AA6E4}">
                  <adec:decorative xmlns:adec="http://schemas.microsoft.com/office/drawing/2017/decorative" val="1"/>
                </a:ext>
              </a:extLst>
            </p:cNvPr>
            <p:cNvCxnSpPr>
              <a:cxnSpLocks/>
              <a:endCxn id="18" idx="0"/>
            </p:cNvCxnSpPr>
            <p:nvPr/>
          </p:nvCxnSpPr>
          <p:spPr>
            <a:xfrm>
              <a:off x="3035044" y="3210390"/>
              <a:ext cx="0" cy="226604"/>
            </a:xfrm>
            <a:prstGeom prst="straightConnector1">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Connector: Elbow 69">
              <a:extLst>
                <a:ext uri="{FF2B5EF4-FFF2-40B4-BE49-F238E27FC236}">
                  <a16:creationId xmlns:a16="http://schemas.microsoft.com/office/drawing/2014/main" id="{2B3DBA33-14F4-505F-F760-42117737AE96}"/>
                </a:ext>
                <a:ext uri="{C183D7F6-B498-43B3-948B-1728B52AA6E4}">
                  <adec:decorative xmlns:adec="http://schemas.microsoft.com/office/drawing/2017/decorative" val="1"/>
                </a:ext>
              </a:extLst>
            </p:cNvPr>
            <p:cNvCxnSpPr>
              <a:cxnSpLocks/>
              <a:endCxn id="22" idx="0"/>
            </p:cNvCxnSpPr>
            <p:nvPr/>
          </p:nvCxnSpPr>
          <p:spPr>
            <a:xfrm>
              <a:off x="7635553" y="3210390"/>
              <a:ext cx="0" cy="226604"/>
            </a:xfrm>
            <a:prstGeom prst="straightConnector1">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nector: Elbow 69">
              <a:extLst>
                <a:ext uri="{FF2B5EF4-FFF2-40B4-BE49-F238E27FC236}">
                  <a16:creationId xmlns:a16="http://schemas.microsoft.com/office/drawing/2014/main" id="{BCD82175-BC7A-2058-A8AB-3FF3CC674A60}"/>
                </a:ext>
                <a:ext uri="{C183D7F6-B498-43B3-948B-1728B52AA6E4}">
                  <adec:decorative xmlns:adec="http://schemas.microsoft.com/office/drawing/2017/decorative" val="1"/>
                </a:ext>
              </a:extLst>
            </p:cNvPr>
            <p:cNvCxnSpPr>
              <a:cxnSpLocks/>
              <a:endCxn id="26" idx="0"/>
            </p:cNvCxnSpPr>
            <p:nvPr/>
          </p:nvCxnSpPr>
          <p:spPr>
            <a:xfrm>
              <a:off x="9169056" y="3210390"/>
              <a:ext cx="0" cy="226604"/>
            </a:xfrm>
            <a:prstGeom prst="straightConnector1">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Connector: Elbow 66">
              <a:extLst>
                <a:ext uri="{FF2B5EF4-FFF2-40B4-BE49-F238E27FC236}">
                  <a16:creationId xmlns:a16="http://schemas.microsoft.com/office/drawing/2014/main" id="{210358CD-E82E-C5A7-DF26-71C7EB0EA5BC}"/>
                </a:ext>
                <a:ext uri="{C183D7F6-B498-43B3-948B-1728B52AA6E4}">
                  <adec:decorative xmlns:adec="http://schemas.microsoft.com/office/drawing/2017/decorative" val="1"/>
                </a:ext>
              </a:extLst>
            </p:cNvPr>
            <p:cNvCxnSpPr>
              <a:cxnSpLocks/>
              <a:stCxn id="17" idx="0"/>
              <a:endCxn id="28" idx="0"/>
            </p:cNvCxnSpPr>
            <p:nvPr/>
          </p:nvCxnSpPr>
          <p:spPr>
            <a:xfrm rot="5400000" flipH="1" flipV="1">
              <a:off x="6102050" y="-1163515"/>
              <a:ext cx="12700" cy="9201019"/>
            </a:xfrm>
            <a:prstGeom prst="bentConnector3">
              <a:avLst>
                <a:gd name="adj1" fmla="val 1800000"/>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descr="Gray square placeholder for org chart bio photo">
              <a:extLst>
                <a:ext uri="{FF2B5EF4-FFF2-40B4-BE49-F238E27FC236}">
                  <a16:creationId xmlns:a16="http://schemas.microsoft.com/office/drawing/2014/main" id="{53610BEE-CD85-7E55-1E5F-5C6C643C19FA}"/>
                </a:ext>
              </a:extLst>
            </p:cNvPr>
            <p:cNvSpPr>
              <a:spLocks noChangeAspect="1"/>
            </p:cNvSpPr>
            <p:nvPr/>
          </p:nvSpPr>
          <p:spPr>
            <a:xfrm>
              <a:off x="5638800" y="1452773"/>
              <a:ext cx="914400" cy="9144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descr="Gray square placeholder for org chart bio photo">
              <a:extLst>
                <a:ext uri="{FF2B5EF4-FFF2-40B4-BE49-F238E27FC236}">
                  <a16:creationId xmlns:a16="http://schemas.microsoft.com/office/drawing/2014/main" id="{5B6C37F8-EED3-884B-7E89-75D97C2EBD36}"/>
                </a:ext>
              </a:extLst>
            </p:cNvPr>
            <p:cNvSpPr>
              <a:spLocks noChangeAspect="1"/>
            </p:cNvSpPr>
            <p:nvPr/>
          </p:nvSpPr>
          <p:spPr>
            <a:xfrm>
              <a:off x="1044341" y="3436994"/>
              <a:ext cx="914400" cy="9144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p>
          </p:txBody>
        </p:sp>
        <p:sp>
          <p:nvSpPr>
            <p:cNvPr id="18" name="Rectangle 17" descr="Gray square placeholder for org chart bio photo">
              <a:extLst>
                <a:ext uri="{FF2B5EF4-FFF2-40B4-BE49-F238E27FC236}">
                  <a16:creationId xmlns:a16="http://schemas.microsoft.com/office/drawing/2014/main" id="{1D3E12E2-366B-1CEC-709C-1D9A0A3CC53C}"/>
                </a:ext>
              </a:extLst>
            </p:cNvPr>
            <p:cNvSpPr>
              <a:spLocks noChangeAspect="1"/>
            </p:cNvSpPr>
            <p:nvPr/>
          </p:nvSpPr>
          <p:spPr>
            <a:xfrm>
              <a:off x="2577844" y="3436994"/>
              <a:ext cx="914400" cy="9144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p>
          </p:txBody>
        </p:sp>
        <p:sp>
          <p:nvSpPr>
            <p:cNvPr id="20" name="Rectangle 19" descr="Gray square placeholder for org chart bio photo">
              <a:extLst>
                <a:ext uri="{FF2B5EF4-FFF2-40B4-BE49-F238E27FC236}">
                  <a16:creationId xmlns:a16="http://schemas.microsoft.com/office/drawing/2014/main" id="{DB71AC84-823F-7627-1ACF-A6FDACD16D90}"/>
                </a:ext>
              </a:extLst>
            </p:cNvPr>
            <p:cNvSpPr>
              <a:spLocks noChangeAspect="1"/>
            </p:cNvSpPr>
            <p:nvPr/>
          </p:nvSpPr>
          <p:spPr>
            <a:xfrm>
              <a:off x="4111347" y="3436994"/>
              <a:ext cx="914400" cy="9144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p>
          </p:txBody>
        </p:sp>
        <p:sp>
          <p:nvSpPr>
            <p:cNvPr id="22" name="Rectangle 21" descr="Gray square placeholder for org chart bio photo">
              <a:extLst>
                <a:ext uri="{FF2B5EF4-FFF2-40B4-BE49-F238E27FC236}">
                  <a16:creationId xmlns:a16="http://schemas.microsoft.com/office/drawing/2014/main" id="{41781029-15DA-D116-39C8-4861B838E581}"/>
                </a:ext>
              </a:extLst>
            </p:cNvPr>
            <p:cNvSpPr>
              <a:spLocks noChangeAspect="1"/>
            </p:cNvSpPr>
            <p:nvPr/>
          </p:nvSpPr>
          <p:spPr>
            <a:xfrm>
              <a:off x="7178353" y="3436994"/>
              <a:ext cx="914400" cy="9144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p>
          </p:txBody>
        </p:sp>
        <p:sp>
          <p:nvSpPr>
            <p:cNvPr id="24" name="Rectangle 23" descr="Gray square placeholder for org chart bio photo">
              <a:extLst>
                <a:ext uri="{FF2B5EF4-FFF2-40B4-BE49-F238E27FC236}">
                  <a16:creationId xmlns:a16="http://schemas.microsoft.com/office/drawing/2014/main" id="{A670EF54-880E-8E7F-A00D-380F8C26082B}"/>
                </a:ext>
              </a:extLst>
            </p:cNvPr>
            <p:cNvSpPr>
              <a:spLocks noChangeAspect="1"/>
            </p:cNvSpPr>
            <p:nvPr/>
          </p:nvSpPr>
          <p:spPr>
            <a:xfrm>
              <a:off x="5644850" y="3436994"/>
              <a:ext cx="914400" cy="9144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p>
          </p:txBody>
        </p:sp>
        <p:sp>
          <p:nvSpPr>
            <p:cNvPr id="26" name="Rectangle 25" descr="Gray square placeholder for org chart bio photo">
              <a:extLst>
                <a:ext uri="{FF2B5EF4-FFF2-40B4-BE49-F238E27FC236}">
                  <a16:creationId xmlns:a16="http://schemas.microsoft.com/office/drawing/2014/main" id="{34592BF6-273F-B585-2C13-0C38FD9F6918}"/>
                </a:ext>
              </a:extLst>
            </p:cNvPr>
            <p:cNvSpPr>
              <a:spLocks noChangeAspect="1"/>
            </p:cNvSpPr>
            <p:nvPr/>
          </p:nvSpPr>
          <p:spPr>
            <a:xfrm>
              <a:off x="8711856" y="3436994"/>
              <a:ext cx="914400" cy="9144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p>
          </p:txBody>
        </p:sp>
        <p:sp>
          <p:nvSpPr>
            <p:cNvPr id="28" name="Rectangle 27" descr="Gray square placeholder for org chart bio photo">
              <a:extLst>
                <a:ext uri="{FF2B5EF4-FFF2-40B4-BE49-F238E27FC236}">
                  <a16:creationId xmlns:a16="http://schemas.microsoft.com/office/drawing/2014/main" id="{CC31633F-73CD-C484-2E4E-521385498708}"/>
                </a:ext>
              </a:extLst>
            </p:cNvPr>
            <p:cNvSpPr>
              <a:spLocks noChangeAspect="1"/>
            </p:cNvSpPr>
            <p:nvPr/>
          </p:nvSpPr>
          <p:spPr>
            <a:xfrm>
              <a:off x="10245360" y="3436994"/>
              <a:ext cx="914400" cy="9144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p>
          </p:txBody>
        </p:sp>
        <p:sp>
          <p:nvSpPr>
            <p:cNvPr id="31" name="TextBox 30">
              <a:extLst>
                <a:ext uri="{FF2B5EF4-FFF2-40B4-BE49-F238E27FC236}">
                  <a16:creationId xmlns:a16="http://schemas.microsoft.com/office/drawing/2014/main" id="{39F073AC-CEDA-3495-C6EF-12D996F8EBDF}"/>
                </a:ext>
              </a:extLst>
            </p:cNvPr>
            <p:cNvSpPr txBox="1"/>
            <p:nvPr/>
          </p:nvSpPr>
          <p:spPr>
            <a:xfrm>
              <a:off x="1044341" y="2699567"/>
              <a:ext cx="128016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a:ln>
                    <a:noFill/>
                  </a:ln>
                  <a:solidFill>
                    <a:schemeClr val="tx2"/>
                  </a:solidFill>
                  <a:effectLst/>
                  <a:uLnTx/>
                  <a:uFillTx/>
                  <a:ea typeface="+mn-ea"/>
                  <a:cs typeface="Arial" panose="020B0604020202020204" pitchFamily="34" charset="0"/>
                </a:rPr>
                <a:t>Team name</a:t>
              </a:r>
            </a:p>
          </p:txBody>
        </p:sp>
        <p:cxnSp>
          <p:nvCxnSpPr>
            <p:cNvPr id="34" name="Connector: Elbow 69">
              <a:extLst>
                <a:ext uri="{FF2B5EF4-FFF2-40B4-BE49-F238E27FC236}">
                  <a16:creationId xmlns:a16="http://schemas.microsoft.com/office/drawing/2014/main" id="{C918A19E-BDA1-5D15-773A-2F706A2CC8CB}"/>
                </a:ext>
                <a:ext uri="{C183D7F6-B498-43B3-948B-1728B52AA6E4}">
                  <adec:decorative xmlns:adec="http://schemas.microsoft.com/office/drawing/2017/decorative" val="1"/>
                </a:ext>
              </a:extLst>
            </p:cNvPr>
            <p:cNvCxnSpPr>
              <a:cxnSpLocks/>
            </p:cNvCxnSpPr>
            <p:nvPr/>
          </p:nvCxnSpPr>
          <p:spPr>
            <a:xfrm>
              <a:off x="6096000" y="2843178"/>
              <a:ext cx="0" cy="274320"/>
            </a:xfrm>
            <a:prstGeom prst="straightConnector1">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extBox 1">
              <a:extLst>
                <a:ext uri="{FF2B5EF4-FFF2-40B4-BE49-F238E27FC236}">
                  <a16:creationId xmlns:a16="http://schemas.microsoft.com/office/drawing/2014/main" id="{AFD3B788-B754-6047-25CA-0E12C7A77EE0}"/>
                </a:ext>
              </a:extLst>
            </p:cNvPr>
            <p:cNvSpPr txBox="1"/>
            <p:nvPr/>
          </p:nvSpPr>
          <p:spPr>
            <a:xfrm>
              <a:off x="2577844" y="4442992"/>
              <a:ext cx="1288379" cy="292837"/>
            </a:xfrm>
            <a:prstGeom prst="rect">
              <a:avLst/>
            </a:prstGeom>
            <a:noFill/>
          </p:spPr>
          <p:txBody>
            <a:bodyPr wrap="square" lIns="0" tIns="0" rIns="0" bIns="0" rtlCol="0">
              <a:spAutoFit/>
            </a:bodyPr>
            <a:lstStyle/>
            <a:p>
              <a:pPr algn="l">
                <a:lnSpc>
                  <a:spcPct val="110000"/>
                </a:lnSpc>
                <a:spcAft>
                  <a:spcPts val="0"/>
                </a:spcAft>
              </a:pPr>
              <a:r>
                <a:rPr lang="en-US" sz="900" b="1"/>
                <a:t>First name, Last name</a:t>
              </a:r>
            </a:p>
            <a:p>
              <a:pPr algn="l">
                <a:lnSpc>
                  <a:spcPct val="110000"/>
                </a:lnSpc>
                <a:spcAft>
                  <a:spcPts val="0"/>
                </a:spcAft>
              </a:pPr>
              <a:r>
                <a:rPr lang="en-US" sz="900"/>
                <a:t>Role</a:t>
              </a:r>
            </a:p>
          </p:txBody>
        </p:sp>
        <p:sp>
          <p:nvSpPr>
            <p:cNvPr id="3" name="TextBox 2">
              <a:extLst>
                <a:ext uri="{FF2B5EF4-FFF2-40B4-BE49-F238E27FC236}">
                  <a16:creationId xmlns:a16="http://schemas.microsoft.com/office/drawing/2014/main" id="{61E99F26-F1E7-C74E-A740-AD4C67F78B6F}"/>
                </a:ext>
              </a:extLst>
            </p:cNvPr>
            <p:cNvSpPr txBox="1"/>
            <p:nvPr/>
          </p:nvSpPr>
          <p:spPr>
            <a:xfrm>
              <a:off x="1044341" y="4442992"/>
              <a:ext cx="1288379" cy="292837"/>
            </a:xfrm>
            <a:prstGeom prst="rect">
              <a:avLst/>
            </a:prstGeom>
            <a:noFill/>
          </p:spPr>
          <p:txBody>
            <a:bodyPr wrap="square" lIns="0" tIns="0" rIns="0" bIns="0" rtlCol="0">
              <a:spAutoFit/>
            </a:bodyPr>
            <a:lstStyle/>
            <a:p>
              <a:pPr algn="l">
                <a:lnSpc>
                  <a:spcPct val="110000"/>
                </a:lnSpc>
                <a:spcAft>
                  <a:spcPts val="0"/>
                </a:spcAft>
              </a:pPr>
              <a:r>
                <a:rPr lang="en-US" sz="900" b="1"/>
                <a:t>First name, Last name</a:t>
              </a:r>
            </a:p>
            <a:p>
              <a:pPr algn="l">
                <a:lnSpc>
                  <a:spcPct val="110000"/>
                </a:lnSpc>
                <a:spcAft>
                  <a:spcPts val="0"/>
                </a:spcAft>
              </a:pPr>
              <a:r>
                <a:rPr lang="en-US" sz="900"/>
                <a:t>Role</a:t>
              </a:r>
            </a:p>
          </p:txBody>
        </p:sp>
        <p:sp>
          <p:nvSpPr>
            <p:cNvPr id="35" name="TextBox 34">
              <a:extLst>
                <a:ext uri="{FF2B5EF4-FFF2-40B4-BE49-F238E27FC236}">
                  <a16:creationId xmlns:a16="http://schemas.microsoft.com/office/drawing/2014/main" id="{296C7E56-C4D7-44C8-FBDA-FDD692AB2210}"/>
                </a:ext>
              </a:extLst>
            </p:cNvPr>
            <p:cNvSpPr txBox="1"/>
            <p:nvPr/>
          </p:nvSpPr>
          <p:spPr>
            <a:xfrm>
              <a:off x="5644850" y="4442992"/>
              <a:ext cx="1288379" cy="292837"/>
            </a:xfrm>
            <a:prstGeom prst="rect">
              <a:avLst/>
            </a:prstGeom>
            <a:noFill/>
          </p:spPr>
          <p:txBody>
            <a:bodyPr wrap="square" lIns="0" tIns="0" rIns="0" bIns="0" rtlCol="0">
              <a:spAutoFit/>
            </a:bodyPr>
            <a:lstStyle/>
            <a:p>
              <a:pPr algn="l">
                <a:lnSpc>
                  <a:spcPct val="110000"/>
                </a:lnSpc>
                <a:spcAft>
                  <a:spcPts val="0"/>
                </a:spcAft>
              </a:pPr>
              <a:r>
                <a:rPr lang="en-US" sz="900" b="1"/>
                <a:t>First name, Last name</a:t>
              </a:r>
            </a:p>
            <a:p>
              <a:pPr algn="l">
                <a:lnSpc>
                  <a:spcPct val="110000"/>
                </a:lnSpc>
                <a:spcAft>
                  <a:spcPts val="0"/>
                </a:spcAft>
              </a:pPr>
              <a:r>
                <a:rPr lang="en-US" sz="900"/>
                <a:t>Role</a:t>
              </a:r>
            </a:p>
          </p:txBody>
        </p:sp>
        <p:sp>
          <p:nvSpPr>
            <p:cNvPr id="36" name="TextBox 35">
              <a:extLst>
                <a:ext uri="{FF2B5EF4-FFF2-40B4-BE49-F238E27FC236}">
                  <a16:creationId xmlns:a16="http://schemas.microsoft.com/office/drawing/2014/main" id="{D7A36195-E5EF-6621-F91A-A089A2EE67BE}"/>
                </a:ext>
              </a:extLst>
            </p:cNvPr>
            <p:cNvSpPr txBox="1"/>
            <p:nvPr/>
          </p:nvSpPr>
          <p:spPr>
            <a:xfrm>
              <a:off x="4111347" y="4442992"/>
              <a:ext cx="1288379" cy="292837"/>
            </a:xfrm>
            <a:prstGeom prst="rect">
              <a:avLst/>
            </a:prstGeom>
            <a:noFill/>
          </p:spPr>
          <p:txBody>
            <a:bodyPr wrap="square" lIns="0" tIns="0" rIns="0" bIns="0" rtlCol="0">
              <a:spAutoFit/>
            </a:bodyPr>
            <a:lstStyle/>
            <a:p>
              <a:pPr algn="l">
                <a:lnSpc>
                  <a:spcPct val="110000"/>
                </a:lnSpc>
                <a:spcAft>
                  <a:spcPts val="0"/>
                </a:spcAft>
              </a:pPr>
              <a:r>
                <a:rPr lang="en-US" sz="900" b="1"/>
                <a:t>First name, Last name</a:t>
              </a:r>
            </a:p>
            <a:p>
              <a:pPr algn="l">
                <a:lnSpc>
                  <a:spcPct val="110000"/>
                </a:lnSpc>
                <a:spcAft>
                  <a:spcPts val="0"/>
                </a:spcAft>
              </a:pPr>
              <a:r>
                <a:rPr lang="en-US" sz="900"/>
                <a:t>Role</a:t>
              </a:r>
            </a:p>
          </p:txBody>
        </p:sp>
        <p:sp>
          <p:nvSpPr>
            <p:cNvPr id="37" name="TextBox 36">
              <a:extLst>
                <a:ext uri="{FF2B5EF4-FFF2-40B4-BE49-F238E27FC236}">
                  <a16:creationId xmlns:a16="http://schemas.microsoft.com/office/drawing/2014/main" id="{DFC9A26C-C489-CD0F-3FB0-2D032A5225F1}"/>
                </a:ext>
              </a:extLst>
            </p:cNvPr>
            <p:cNvSpPr txBox="1"/>
            <p:nvPr/>
          </p:nvSpPr>
          <p:spPr>
            <a:xfrm>
              <a:off x="7178353" y="4442992"/>
              <a:ext cx="1288379" cy="292837"/>
            </a:xfrm>
            <a:prstGeom prst="rect">
              <a:avLst/>
            </a:prstGeom>
            <a:noFill/>
          </p:spPr>
          <p:txBody>
            <a:bodyPr wrap="square" lIns="0" tIns="0" rIns="0" bIns="0" rtlCol="0">
              <a:spAutoFit/>
            </a:bodyPr>
            <a:lstStyle/>
            <a:p>
              <a:pPr algn="l">
                <a:lnSpc>
                  <a:spcPct val="110000"/>
                </a:lnSpc>
                <a:spcAft>
                  <a:spcPts val="0"/>
                </a:spcAft>
              </a:pPr>
              <a:r>
                <a:rPr lang="en-US" sz="900" b="1"/>
                <a:t>First name, Last name</a:t>
              </a:r>
            </a:p>
            <a:p>
              <a:pPr algn="l">
                <a:lnSpc>
                  <a:spcPct val="110000"/>
                </a:lnSpc>
                <a:spcAft>
                  <a:spcPts val="0"/>
                </a:spcAft>
              </a:pPr>
              <a:r>
                <a:rPr lang="en-US" sz="900"/>
                <a:t>Role</a:t>
              </a:r>
            </a:p>
          </p:txBody>
        </p:sp>
        <p:sp>
          <p:nvSpPr>
            <p:cNvPr id="38" name="TextBox 37">
              <a:extLst>
                <a:ext uri="{FF2B5EF4-FFF2-40B4-BE49-F238E27FC236}">
                  <a16:creationId xmlns:a16="http://schemas.microsoft.com/office/drawing/2014/main" id="{08CEADFB-EA1E-2ECA-2110-20B3193A216A}"/>
                </a:ext>
              </a:extLst>
            </p:cNvPr>
            <p:cNvSpPr txBox="1"/>
            <p:nvPr/>
          </p:nvSpPr>
          <p:spPr>
            <a:xfrm>
              <a:off x="8711856" y="4442992"/>
              <a:ext cx="1288379" cy="292837"/>
            </a:xfrm>
            <a:prstGeom prst="rect">
              <a:avLst/>
            </a:prstGeom>
            <a:noFill/>
          </p:spPr>
          <p:txBody>
            <a:bodyPr wrap="square" lIns="0" tIns="0" rIns="0" bIns="0" rtlCol="0">
              <a:spAutoFit/>
            </a:bodyPr>
            <a:lstStyle/>
            <a:p>
              <a:pPr algn="l">
                <a:lnSpc>
                  <a:spcPct val="110000"/>
                </a:lnSpc>
                <a:spcAft>
                  <a:spcPts val="0"/>
                </a:spcAft>
              </a:pPr>
              <a:r>
                <a:rPr lang="en-US" sz="900" b="1"/>
                <a:t>First name, Last name</a:t>
              </a:r>
            </a:p>
            <a:p>
              <a:pPr algn="l">
                <a:lnSpc>
                  <a:spcPct val="110000"/>
                </a:lnSpc>
                <a:spcAft>
                  <a:spcPts val="0"/>
                </a:spcAft>
              </a:pPr>
              <a:r>
                <a:rPr lang="en-US" sz="900"/>
                <a:t>Role</a:t>
              </a:r>
            </a:p>
          </p:txBody>
        </p:sp>
        <p:sp>
          <p:nvSpPr>
            <p:cNvPr id="39" name="TextBox 38">
              <a:extLst>
                <a:ext uri="{FF2B5EF4-FFF2-40B4-BE49-F238E27FC236}">
                  <a16:creationId xmlns:a16="http://schemas.microsoft.com/office/drawing/2014/main" id="{7776A321-BC63-BDDB-19DA-C855BC06DE85}"/>
                </a:ext>
              </a:extLst>
            </p:cNvPr>
            <p:cNvSpPr txBox="1"/>
            <p:nvPr/>
          </p:nvSpPr>
          <p:spPr>
            <a:xfrm>
              <a:off x="10245360" y="4442992"/>
              <a:ext cx="1288379" cy="292837"/>
            </a:xfrm>
            <a:prstGeom prst="rect">
              <a:avLst/>
            </a:prstGeom>
            <a:noFill/>
          </p:spPr>
          <p:txBody>
            <a:bodyPr wrap="square" lIns="0" tIns="0" rIns="0" bIns="0" rtlCol="0">
              <a:spAutoFit/>
            </a:bodyPr>
            <a:lstStyle/>
            <a:p>
              <a:pPr algn="l">
                <a:lnSpc>
                  <a:spcPct val="110000"/>
                </a:lnSpc>
                <a:spcAft>
                  <a:spcPts val="0"/>
                </a:spcAft>
              </a:pPr>
              <a:r>
                <a:rPr lang="en-US" sz="900" b="1"/>
                <a:t>First name, Last name</a:t>
              </a:r>
            </a:p>
            <a:p>
              <a:pPr algn="l">
                <a:lnSpc>
                  <a:spcPct val="110000"/>
                </a:lnSpc>
                <a:spcAft>
                  <a:spcPts val="0"/>
                </a:spcAft>
              </a:pPr>
              <a:r>
                <a:rPr lang="en-US" sz="900"/>
                <a:t>Role</a:t>
              </a:r>
            </a:p>
          </p:txBody>
        </p:sp>
        <p:sp>
          <p:nvSpPr>
            <p:cNvPr id="40" name="TextBox 39">
              <a:extLst>
                <a:ext uri="{FF2B5EF4-FFF2-40B4-BE49-F238E27FC236}">
                  <a16:creationId xmlns:a16="http://schemas.microsoft.com/office/drawing/2014/main" id="{4DCC34C3-E4F6-67F0-7A31-6DCBAF21A2BE}"/>
                </a:ext>
              </a:extLst>
            </p:cNvPr>
            <p:cNvSpPr txBox="1"/>
            <p:nvPr/>
          </p:nvSpPr>
          <p:spPr>
            <a:xfrm>
              <a:off x="5644850" y="2438345"/>
              <a:ext cx="1288379" cy="292837"/>
            </a:xfrm>
            <a:prstGeom prst="rect">
              <a:avLst/>
            </a:prstGeom>
            <a:noFill/>
          </p:spPr>
          <p:txBody>
            <a:bodyPr wrap="square" lIns="0" tIns="0" rIns="0" bIns="0" rtlCol="0">
              <a:spAutoFit/>
            </a:bodyPr>
            <a:lstStyle/>
            <a:p>
              <a:pPr algn="l">
                <a:lnSpc>
                  <a:spcPct val="110000"/>
                </a:lnSpc>
                <a:spcAft>
                  <a:spcPts val="0"/>
                </a:spcAft>
              </a:pPr>
              <a:r>
                <a:rPr lang="en-US" sz="900" b="1"/>
                <a:t>First name, Last name</a:t>
              </a:r>
            </a:p>
            <a:p>
              <a:pPr algn="l">
                <a:lnSpc>
                  <a:spcPct val="110000"/>
                </a:lnSpc>
                <a:spcAft>
                  <a:spcPts val="0"/>
                </a:spcAft>
              </a:pPr>
              <a:r>
                <a:rPr lang="en-US" sz="900"/>
                <a:t>Role</a:t>
              </a:r>
            </a:p>
          </p:txBody>
        </p:sp>
      </p:grpSp>
    </p:spTree>
    <p:extLst>
      <p:ext uri="{BB962C8B-B14F-4D97-AF65-F5344CB8AC3E}">
        <p14:creationId xmlns:p14="http://schemas.microsoft.com/office/powerpoint/2010/main" val="3098379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4A5A97D-A251-0813-338F-D7B4BCF33B6D}"/>
              </a:ext>
            </a:extLst>
          </p:cNvPr>
          <p:cNvSpPr>
            <a:spLocks noGrp="1"/>
          </p:cNvSpPr>
          <p:nvPr>
            <p:ph type="title"/>
          </p:nvPr>
        </p:nvSpPr>
        <p:spPr/>
        <p:txBody>
          <a:bodyPr/>
          <a:lstStyle/>
          <a:p>
            <a:r>
              <a:rPr lang="en-US"/>
              <a:t>Org chart with headshots alt</a:t>
            </a:r>
          </a:p>
        </p:txBody>
      </p:sp>
      <p:sp>
        <p:nvSpPr>
          <p:cNvPr id="5" name="Slide Number Placeholder 4">
            <a:extLst>
              <a:ext uri="{FF2B5EF4-FFF2-40B4-BE49-F238E27FC236}">
                <a16:creationId xmlns:a16="http://schemas.microsoft.com/office/drawing/2014/main" id="{DBD1E480-47D3-5F0C-E516-6B88F6B951CE}"/>
              </a:ext>
            </a:extLst>
          </p:cNvPr>
          <p:cNvSpPr>
            <a:spLocks noGrp="1"/>
          </p:cNvSpPr>
          <p:nvPr>
            <p:ph type="sldNum" sz="quarter" idx="12"/>
          </p:nvPr>
        </p:nvSpPr>
        <p:spPr/>
        <p:txBody>
          <a:bodyPr/>
          <a:lstStyle/>
          <a:p>
            <a:fld id="{38826FC0-333C-E549-9FA3-0EE43DF298A3}" type="slidenum">
              <a:rPr lang="en-US" smtClean="0"/>
              <a:pPr/>
              <a:t>26</a:t>
            </a:fld>
            <a:endParaRPr lang="en-US"/>
          </a:p>
        </p:txBody>
      </p:sp>
      <p:sp>
        <p:nvSpPr>
          <p:cNvPr id="4" name="Footer Placeholder 3">
            <a:extLst>
              <a:ext uri="{FF2B5EF4-FFF2-40B4-BE49-F238E27FC236}">
                <a16:creationId xmlns:a16="http://schemas.microsoft.com/office/drawing/2014/main" id="{3ADA7063-E477-2266-1BF4-652BAE47C99B}"/>
              </a:ext>
            </a:extLst>
          </p:cNvPr>
          <p:cNvSpPr>
            <a:spLocks noGrp="1"/>
          </p:cNvSpPr>
          <p:nvPr>
            <p:ph type="ftr" sz="quarter" idx="11"/>
          </p:nvPr>
        </p:nvSpPr>
        <p:spPr/>
        <p:txBody>
          <a:bodyPr/>
          <a:lstStyle/>
          <a:p>
            <a:r>
              <a:rPr lang="en-US"/>
              <a:t>© 2025–2027 Cognizant | Private</a:t>
            </a:r>
          </a:p>
        </p:txBody>
      </p:sp>
      <p:grpSp>
        <p:nvGrpSpPr>
          <p:cNvPr id="16" name="Group 15" descr="Org chart sample with gray boxes and sample text name boxes">
            <a:extLst>
              <a:ext uri="{FF2B5EF4-FFF2-40B4-BE49-F238E27FC236}">
                <a16:creationId xmlns:a16="http://schemas.microsoft.com/office/drawing/2014/main" id="{A98DD1D7-93F5-9EE5-2DF8-2301E6F86F55}"/>
              </a:ext>
            </a:extLst>
          </p:cNvPr>
          <p:cNvGrpSpPr/>
          <p:nvPr/>
        </p:nvGrpSpPr>
        <p:grpSpPr>
          <a:xfrm>
            <a:off x="655320" y="816813"/>
            <a:ext cx="10881360" cy="5286818"/>
            <a:chOff x="655320" y="816813"/>
            <a:chExt cx="10881360" cy="5286818"/>
          </a:xfrm>
        </p:grpSpPr>
        <p:sp>
          <p:nvSpPr>
            <p:cNvPr id="57" name="Rectangle 56">
              <a:extLst>
                <a:ext uri="{FF2B5EF4-FFF2-40B4-BE49-F238E27FC236}">
                  <a16:creationId xmlns:a16="http://schemas.microsoft.com/office/drawing/2014/main" id="{7BECDD81-E07E-70D3-CF0A-DB39CD4DE189}"/>
                </a:ext>
                <a:ext uri="{C183D7F6-B498-43B3-948B-1728B52AA6E4}">
                  <adec:decorative xmlns:adec="http://schemas.microsoft.com/office/drawing/2017/decorative" val="1"/>
                </a:ext>
              </a:extLst>
            </p:cNvPr>
            <p:cNvSpPr/>
            <p:nvPr/>
          </p:nvSpPr>
          <p:spPr>
            <a:xfrm>
              <a:off x="655320" y="4640591"/>
              <a:ext cx="10881360" cy="1463040"/>
            </a:xfrm>
            <a:prstGeom prst="rect">
              <a:avLst/>
            </a:prstGeom>
            <a:solidFill>
              <a:srgbClr val="ECEC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descr="Gray square placeholder for org chart bio photo">
              <a:extLst>
                <a:ext uri="{FF2B5EF4-FFF2-40B4-BE49-F238E27FC236}">
                  <a16:creationId xmlns:a16="http://schemas.microsoft.com/office/drawing/2014/main" id="{5B6C37F8-EED3-884B-7E89-75D97C2EBD36}"/>
                </a:ext>
              </a:extLst>
            </p:cNvPr>
            <p:cNvSpPr>
              <a:spLocks noChangeAspect="1"/>
            </p:cNvSpPr>
            <p:nvPr/>
          </p:nvSpPr>
          <p:spPr>
            <a:xfrm>
              <a:off x="1044341" y="4760515"/>
              <a:ext cx="914400" cy="9144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p>
          </p:txBody>
        </p:sp>
        <p:sp>
          <p:nvSpPr>
            <p:cNvPr id="18" name="Rectangle 17" descr="Gray square placeholder for org chart bio photo">
              <a:extLst>
                <a:ext uri="{FF2B5EF4-FFF2-40B4-BE49-F238E27FC236}">
                  <a16:creationId xmlns:a16="http://schemas.microsoft.com/office/drawing/2014/main" id="{1D3E12E2-366B-1CEC-709C-1D9A0A3CC53C}"/>
                </a:ext>
              </a:extLst>
            </p:cNvPr>
            <p:cNvSpPr>
              <a:spLocks noChangeAspect="1"/>
            </p:cNvSpPr>
            <p:nvPr/>
          </p:nvSpPr>
          <p:spPr>
            <a:xfrm>
              <a:off x="2577844" y="4760515"/>
              <a:ext cx="914400" cy="9144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p>
          </p:txBody>
        </p:sp>
        <p:sp>
          <p:nvSpPr>
            <p:cNvPr id="20" name="Rectangle 19" descr="Gray square placeholder for org chart bio photo">
              <a:extLst>
                <a:ext uri="{FF2B5EF4-FFF2-40B4-BE49-F238E27FC236}">
                  <a16:creationId xmlns:a16="http://schemas.microsoft.com/office/drawing/2014/main" id="{DB71AC84-823F-7627-1ACF-A6FDACD16D90}"/>
                </a:ext>
              </a:extLst>
            </p:cNvPr>
            <p:cNvSpPr>
              <a:spLocks noChangeAspect="1"/>
            </p:cNvSpPr>
            <p:nvPr/>
          </p:nvSpPr>
          <p:spPr>
            <a:xfrm>
              <a:off x="4111347" y="4760515"/>
              <a:ext cx="914400" cy="9144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p>
          </p:txBody>
        </p:sp>
        <p:sp>
          <p:nvSpPr>
            <p:cNvPr id="22" name="Rectangle 21" descr="Gray square placeholder for org chart bio photo">
              <a:extLst>
                <a:ext uri="{FF2B5EF4-FFF2-40B4-BE49-F238E27FC236}">
                  <a16:creationId xmlns:a16="http://schemas.microsoft.com/office/drawing/2014/main" id="{41781029-15DA-D116-39C8-4861B838E581}"/>
                </a:ext>
              </a:extLst>
            </p:cNvPr>
            <p:cNvSpPr>
              <a:spLocks noChangeAspect="1"/>
            </p:cNvSpPr>
            <p:nvPr/>
          </p:nvSpPr>
          <p:spPr>
            <a:xfrm>
              <a:off x="7178353" y="4760515"/>
              <a:ext cx="914400" cy="9144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p>
          </p:txBody>
        </p:sp>
        <p:sp>
          <p:nvSpPr>
            <p:cNvPr id="24" name="Rectangle 23" descr="Gray square placeholder for org chart bio photo">
              <a:extLst>
                <a:ext uri="{FF2B5EF4-FFF2-40B4-BE49-F238E27FC236}">
                  <a16:creationId xmlns:a16="http://schemas.microsoft.com/office/drawing/2014/main" id="{A670EF54-880E-8E7F-A00D-380F8C26082B}"/>
                </a:ext>
              </a:extLst>
            </p:cNvPr>
            <p:cNvSpPr>
              <a:spLocks noChangeAspect="1"/>
            </p:cNvSpPr>
            <p:nvPr/>
          </p:nvSpPr>
          <p:spPr>
            <a:xfrm>
              <a:off x="5644850" y="4760515"/>
              <a:ext cx="914400" cy="9144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p>
          </p:txBody>
        </p:sp>
        <p:sp>
          <p:nvSpPr>
            <p:cNvPr id="26" name="Rectangle 25" descr="Gray square placeholder for org chart bio photo">
              <a:extLst>
                <a:ext uri="{FF2B5EF4-FFF2-40B4-BE49-F238E27FC236}">
                  <a16:creationId xmlns:a16="http://schemas.microsoft.com/office/drawing/2014/main" id="{34592BF6-273F-B585-2C13-0C38FD9F6918}"/>
                </a:ext>
              </a:extLst>
            </p:cNvPr>
            <p:cNvSpPr>
              <a:spLocks noChangeAspect="1"/>
            </p:cNvSpPr>
            <p:nvPr/>
          </p:nvSpPr>
          <p:spPr>
            <a:xfrm>
              <a:off x="8711856" y="4760515"/>
              <a:ext cx="914400" cy="9144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p>
          </p:txBody>
        </p:sp>
        <p:sp>
          <p:nvSpPr>
            <p:cNvPr id="28" name="Rectangle 27" descr="Gray square placeholder for org chart bio photo">
              <a:extLst>
                <a:ext uri="{FF2B5EF4-FFF2-40B4-BE49-F238E27FC236}">
                  <a16:creationId xmlns:a16="http://schemas.microsoft.com/office/drawing/2014/main" id="{CC31633F-73CD-C484-2E4E-521385498708}"/>
                </a:ext>
              </a:extLst>
            </p:cNvPr>
            <p:cNvSpPr>
              <a:spLocks noChangeAspect="1"/>
            </p:cNvSpPr>
            <p:nvPr/>
          </p:nvSpPr>
          <p:spPr>
            <a:xfrm>
              <a:off x="10245360" y="4760515"/>
              <a:ext cx="914400" cy="9144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p>
          </p:txBody>
        </p:sp>
        <p:cxnSp>
          <p:nvCxnSpPr>
            <p:cNvPr id="61" name="Connector: Elbow 69">
              <a:extLst>
                <a:ext uri="{FF2B5EF4-FFF2-40B4-BE49-F238E27FC236}">
                  <a16:creationId xmlns:a16="http://schemas.microsoft.com/office/drawing/2014/main" id="{141F786A-7F92-03D4-2FD7-0115FCACF799}"/>
                </a:ext>
                <a:ext uri="{C183D7F6-B498-43B3-948B-1728B52AA6E4}">
                  <adec:decorative xmlns:adec="http://schemas.microsoft.com/office/drawing/2017/decorative" val="1"/>
                </a:ext>
              </a:extLst>
            </p:cNvPr>
            <p:cNvCxnSpPr>
              <a:cxnSpLocks/>
            </p:cNvCxnSpPr>
            <p:nvPr/>
          </p:nvCxnSpPr>
          <p:spPr>
            <a:xfrm>
              <a:off x="6096000" y="3970031"/>
              <a:ext cx="0" cy="790484"/>
            </a:xfrm>
            <a:prstGeom prst="straightConnector1">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924D763-7880-BC4B-9B15-2B76C5B7962A}"/>
                </a:ext>
                <a:ext uri="{C183D7F6-B498-43B3-948B-1728B52AA6E4}">
                  <adec:decorative xmlns:adec="http://schemas.microsoft.com/office/drawing/2017/decorative" val="1"/>
                </a:ext>
              </a:extLst>
            </p:cNvPr>
            <p:cNvSpPr/>
            <p:nvPr/>
          </p:nvSpPr>
          <p:spPr>
            <a:xfrm>
              <a:off x="655320" y="2506991"/>
              <a:ext cx="10881360" cy="1463040"/>
            </a:xfrm>
            <a:prstGeom prst="rect">
              <a:avLst/>
            </a:prstGeom>
            <a:solidFill>
              <a:srgbClr val="ECEC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Elbow 69">
              <a:extLst>
                <a:ext uri="{FF2B5EF4-FFF2-40B4-BE49-F238E27FC236}">
                  <a16:creationId xmlns:a16="http://schemas.microsoft.com/office/drawing/2014/main" id="{08F312D8-FC3B-70D4-F56F-ED1E5FA632CA}"/>
                </a:ext>
                <a:ext uri="{C183D7F6-B498-43B3-948B-1728B52AA6E4}">
                  <adec:decorative xmlns:adec="http://schemas.microsoft.com/office/drawing/2017/decorative" val="1"/>
                </a:ext>
              </a:extLst>
            </p:cNvPr>
            <p:cNvCxnSpPr>
              <a:cxnSpLocks/>
              <a:endCxn id="20" idx="0"/>
            </p:cNvCxnSpPr>
            <p:nvPr/>
          </p:nvCxnSpPr>
          <p:spPr>
            <a:xfrm flipH="1">
              <a:off x="4568547" y="4533911"/>
              <a:ext cx="0" cy="226604"/>
            </a:xfrm>
            <a:prstGeom prst="straightConnector1">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nector: Elbow 69">
              <a:extLst>
                <a:ext uri="{FF2B5EF4-FFF2-40B4-BE49-F238E27FC236}">
                  <a16:creationId xmlns:a16="http://schemas.microsoft.com/office/drawing/2014/main" id="{E0A95BA3-108E-1056-2A76-133134392DEB}"/>
                </a:ext>
                <a:ext uri="{C183D7F6-B498-43B3-948B-1728B52AA6E4}">
                  <adec:decorative xmlns:adec="http://schemas.microsoft.com/office/drawing/2017/decorative" val="1"/>
                </a:ext>
              </a:extLst>
            </p:cNvPr>
            <p:cNvCxnSpPr>
              <a:cxnSpLocks/>
              <a:endCxn id="18" idx="0"/>
            </p:cNvCxnSpPr>
            <p:nvPr/>
          </p:nvCxnSpPr>
          <p:spPr>
            <a:xfrm flipH="1">
              <a:off x="3035044" y="4533911"/>
              <a:ext cx="0" cy="226604"/>
            </a:xfrm>
            <a:prstGeom prst="straightConnector1">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Connector: Elbow 69">
              <a:extLst>
                <a:ext uri="{FF2B5EF4-FFF2-40B4-BE49-F238E27FC236}">
                  <a16:creationId xmlns:a16="http://schemas.microsoft.com/office/drawing/2014/main" id="{2B3DBA33-14F4-505F-F760-42117737AE96}"/>
                </a:ext>
                <a:ext uri="{C183D7F6-B498-43B3-948B-1728B52AA6E4}">
                  <adec:decorative xmlns:adec="http://schemas.microsoft.com/office/drawing/2017/decorative" val="1"/>
                </a:ext>
              </a:extLst>
            </p:cNvPr>
            <p:cNvCxnSpPr>
              <a:cxnSpLocks/>
              <a:endCxn id="22" idx="0"/>
            </p:cNvCxnSpPr>
            <p:nvPr/>
          </p:nvCxnSpPr>
          <p:spPr>
            <a:xfrm flipH="1">
              <a:off x="7635553" y="4533911"/>
              <a:ext cx="0" cy="226604"/>
            </a:xfrm>
            <a:prstGeom prst="straightConnector1">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nector: Elbow 69">
              <a:extLst>
                <a:ext uri="{FF2B5EF4-FFF2-40B4-BE49-F238E27FC236}">
                  <a16:creationId xmlns:a16="http://schemas.microsoft.com/office/drawing/2014/main" id="{BCD82175-BC7A-2058-A8AB-3FF3CC674A60}"/>
                </a:ext>
                <a:ext uri="{C183D7F6-B498-43B3-948B-1728B52AA6E4}">
                  <adec:decorative xmlns:adec="http://schemas.microsoft.com/office/drawing/2017/decorative" val="1"/>
                </a:ext>
              </a:extLst>
            </p:cNvPr>
            <p:cNvCxnSpPr>
              <a:cxnSpLocks/>
              <a:endCxn id="26" idx="0"/>
            </p:cNvCxnSpPr>
            <p:nvPr/>
          </p:nvCxnSpPr>
          <p:spPr>
            <a:xfrm flipH="1">
              <a:off x="9169056" y="4533911"/>
              <a:ext cx="0" cy="226604"/>
            </a:xfrm>
            <a:prstGeom prst="straightConnector1">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Connector: Elbow 66" descr="Gray square placeholder for org chart bio photo">
              <a:extLst>
                <a:ext uri="{FF2B5EF4-FFF2-40B4-BE49-F238E27FC236}">
                  <a16:creationId xmlns:a16="http://schemas.microsoft.com/office/drawing/2014/main" id="{210358CD-E82E-C5A7-DF26-71C7EB0EA5BC}"/>
                </a:ext>
                <a:ext uri="{C183D7F6-B498-43B3-948B-1728B52AA6E4}">
                  <adec:decorative xmlns:adec="http://schemas.microsoft.com/office/drawing/2017/decorative" val="1"/>
                </a:ext>
              </a:extLst>
            </p:cNvPr>
            <p:cNvCxnSpPr>
              <a:cxnSpLocks/>
              <a:stCxn id="17" idx="0"/>
              <a:endCxn id="28" idx="0"/>
            </p:cNvCxnSpPr>
            <p:nvPr/>
          </p:nvCxnSpPr>
          <p:spPr>
            <a:xfrm rot="5400000" flipH="1" flipV="1">
              <a:off x="6102050" y="160006"/>
              <a:ext cx="12700" cy="9201019"/>
            </a:xfrm>
            <a:prstGeom prst="bentConnector3">
              <a:avLst>
                <a:gd name="adj1" fmla="val 1800000"/>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descr="Gray square placeholder for org chart bio photo">
              <a:extLst>
                <a:ext uri="{FF2B5EF4-FFF2-40B4-BE49-F238E27FC236}">
                  <a16:creationId xmlns:a16="http://schemas.microsoft.com/office/drawing/2014/main" id="{53610BEE-CD85-7E55-1E5F-5C6C643C19FA}"/>
                </a:ext>
              </a:extLst>
            </p:cNvPr>
            <p:cNvSpPr>
              <a:spLocks noChangeAspect="1"/>
            </p:cNvSpPr>
            <p:nvPr/>
          </p:nvSpPr>
          <p:spPr>
            <a:xfrm>
              <a:off x="5638800" y="816813"/>
              <a:ext cx="914400" cy="9144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9F073AC-CEDA-3495-C6EF-12D996F8EBDF}"/>
                </a:ext>
              </a:extLst>
            </p:cNvPr>
            <p:cNvSpPr txBox="1"/>
            <p:nvPr/>
          </p:nvSpPr>
          <p:spPr>
            <a:xfrm>
              <a:off x="1044341" y="4253357"/>
              <a:ext cx="128016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a:ln>
                    <a:noFill/>
                  </a:ln>
                  <a:solidFill>
                    <a:schemeClr val="tx2"/>
                  </a:solidFill>
                  <a:effectLst/>
                  <a:uLnTx/>
                  <a:uFillTx/>
                  <a:ea typeface="+mn-ea"/>
                  <a:cs typeface="Arial" panose="020B0604020202020204" pitchFamily="34" charset="0"/>
                </a:rPr>
                <a:t>Team name</a:t>
              </a:r>
            </a:p>
          </p:txBody>
        </p:sp>
        <p:sp>
          <p:nvSpPr>
            <p:cNvPr id="32" name="Content Strategy">
              <a:extLst>
                <a:ext uri="{FF2B5EF4-FFF2-40B4-BE49-F238E27FC236}">
                  <a16:creationId xmlns:a16="http://schemas.microsoft.com/office/drawing/2014/main" id="{899AFB60-0961-BE7F-DA12-BC90144045E2}"/>
                </a:ext>
                <a:ext uri="{C183D7F6-B498-43B3-948B-1728B52AA6E4}">
                  <adec:decorative xmlns:adec="http://schemas.microsoft.com/office/drawing/2017/decorative" val="1"/>
                </a:ext>
              </a:extLst>
            </p:cNvPr>
            <p:cNvSpPr>
              <a:spLocks/>
            </p:cNvSpPr>
            <p:nvPr/>
          </p:nvSpPr>
          <p:spPr bwMode="auto">
            <a:xfrm>
              <a:off x="5451809" y="2274856"/>
              <a:ext cx="1288379" cy="140488"/>
            </a:xfrm>
            <a:custGeom>
              <a:avLst/>
              <a:gdLst>
                <a:gd name="T0" fmla="*/ 1281642 w 21600"/>
                <a:gd name="T1" fmla="*/ 1 h 1"/>
                <a:gd name="T2" fmla="*/ 1281642 w 21600"/>
                <a:gd name="T3" fmla="*/ 1 h 1"/>
                <a:gd name="T4" fmla="*/ 1281642 w 21600"/>
                <a:gd name="T5" fmla="*/ 1 h 1"/>
                <a:gd name="T6" fmla="*/ 1281642 w 21600"/>
                <a:gd name="T7" fmla="*/ 1 h 1"/>
                <a:gd name="T8" fmla="*/ 0 60000 65536"/>
                <a:gd name="T9" fmla="*/ 5898240 60000 65536"/>
                <a:gd name="T10" fmla="*/ 11796480 60000 65536"/>
                <a:gd name="T11" fmla="*/ 17694720 60000 65536"/>
                <a:gd name="T12" fmla="*/ 0 w 21600"/>
                <a:gd name="T13" fmla="*/ 0 h 1"/>
                <a:gd name="T14" fmla="*/ 21600 w 21600"/>
                <a:gd name="T15" fmla="*/ 1 h 1"/>
              </a:gdLst>
              <a:ahLst/>
              <a:cxnLst>
                <a:cxn ang="T8">
                  <a:pos x="T0" y="T1"/>
                </a:cxn>
                <a:cxn ang="T9">
                  <a:pos x="T2" y="T3"/>
                </a:cxn>
                <a:cxn ang="T10">
                  <a:pos x="T4" y="T5"/>
                </a:cxn>
                <a:cxn ang="T11">
                  <a:pos x="T6" y="T7"/>
                </a:cxn>
              </a:cxnLst>
              <a:rect l="T12" t="T13" r="T14" b="T15"/>
              <a:pathLst>
                <a:path w="21600" h="1" extrusionOk="0">
                  <a:moveTo>
                    <a:pt x="0" y="0"/>
                  </a:moveTo>
                  <a:lnTo>
                    <a:pt x="21600" y="0"/>
                  </a:lnTo>
                  <a:lnTo>
                    <a:pt x="0" y="0"/>
                  </a:lnTo>
                  <a:close/>
                </a:path>
              </a:pathLst>
            </a:custGeom>
            <a:solidFill>
              <a:schemeClr val="accent2"/>
            </a:solidFill>
            <a:ln>
              <a:noFill/>
            </a:ln>
          </p:spPr>
          <p:txBody>
            <a:bodyPr wrap="square" lIns="0" tIns="0" rIns="0" bIns="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2"/>
                </a:solidFill>
                <a:effectLst/>
                <a:uLnTx/>
                <a:uFillTx/>
                <a:ea typeface="+mn-ea"/>
                <a:cs typeface="Arial" panose="020B0604020202020204" pitchFamily="34" charset="0"/>
              </a:endParaRPr>
            </a:p>
          </p:txBody>
        </p:sp>
        <p:cxnSp>
          <p:nvCxnSpPr>
            <p:cNvPr id="7" name="Connector: Elbow 69">
              <a:extLst>
                <a:ext uri="{FF2B5EF4-FFF2-40B4-BE49-F238E27FC236}">
                  <a16:creationId xmlns:a16="http://schemas.microsoft.com/office/drawing/2014/main" id="{CCD0C4FC-2263-8934-B4A7-E4082157CEA1}"/>
                </a:ext>
                <a:ext uri="{C183D7F6-B498-43B3-948B-1728B52AA6E4}">
                  <adec:decorative xmlns:adec="http://schemas.microsoft.com/office/drawing/2017/decorative" val="1"/>
                </a:ext>
              </a:extLst>
            </p:cNvPr>
            <p:cNvCxnSpPr>
              <a:cxnSpLocks/>
            </p:cNvCxnSpPr>
            <p:nvPr/>
          </p:nvCxnSpPr>
          <p:spPr>
            <a:xfrm>
              <a:off x="6096000" y="2407931"/>
              <a:ext cx="0" cy="218984"/>
            </a:xfrm>
            <a:prstGeom prst="straightConnector1">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Connector: Elbow 69">
              <a:extLst>
                <a:ext uri="{FF2B5EF4-FFF2-40B4-BE49-F238E27FC236}">
                  <a16:creationId xmlns:a16="http://schemas.microsoft.com/office/drawing/2014/main" id="{FFF460AC-FE47-F534-F9BC-0ADF80AEBEBD}"/>
                </a:ext>
                <a:ext uri="{C183D7F6-B498-43B3-948B-1728B52AA6E4}">
                  <adec:decorative xmlns:adec="http://schemas.microsoft.com/office/drawing/2017/decorative" val="1"/>
                </a:ext>
              </a:extLst>
            </p:cNvPr>
            <p:cNvCxnSpPr>
              <a:cxnSpLocks/>
            </p:cNvCxnSpPr>
            <p:nvPr/>
          </p:nvCxnSpPr>
          <p:spPr>
            <a:xfrm>
              <a:off x="4570508" y="2400311"/>
              <a:ext cx="0" cy="274320"/>
            </a:xfrm>
            <a:prstGeom prst="straightConnector1">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Connector: Elbow 69">
              <a:extLst>
                <a:ext uri="{FF2B5EF4-FFF2-40B4-BE49-F238E27FC236}">
                  <a16:creationId xmlns:a16="http://schemas.microsoft.com/office/drawing/2014/main" id="{94250ACF-5FA7-C3C0-47A7-0CB50300C7C3}"/>
                </a:ext>
                <a:ext uri="{C183D7F6-B498-43B3-948B-1728B52AA6E4}">
                  <adec:decorative xmlns:adec="http://schemas.microsoft.com/office/drawing/2017/decorative" val="1"/>
                </a:ext>
              </a:extLst>
            </p:cNvPr>
            <p:cNvCxnSpPr>
              <a:cxnSpLocks/>
            </p:cNvCxnSpPr>
            <p:nvPr/>
          </p:nvCxnSpPr>
          <p:spPr>
            <a:xfrm>
              <a:off x="3056340" y="2400311"/>
              <a:ext cx="0" cy="274320"/>
            </a:xfrm>
            <a:prstGeom prst="straightConnector1">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Connector: Elbow 69">
              <a:extLst>
                <a:ext uri="{FF2B5EF4-FFF2-40B4-BE49-F238E27FC236}">
                  <a16:creationId xmlns:a16="http://schemas.microsoft.com/office/drawing/2014/main" id="{5253F79E-D73F-67F0-E9D7-A1996EF15181}"/>
                </a:ext>
                <a:ext uri="{C183D7F6-B498-43B3-948B-1728B52AA6E4}">
                  <adec:decorative xmlns:adec="http://schemas.microsoft.com/office/drawing/2017/decorative" val="1"/>
                </a:ext>
              </a:extLst>
            </p:cNvPr>
            <p:cNvCxnSpPr>
              <a:cxnSpLocks/>
              <a:endCxn id="47" idx="0"/>
            </p:cNvCxnSpPr>
            <p:nvPr/>
          </p:nvCxnSpPr>
          <p:spPr>
            <a:xfrm flipH="1">
              <a:off x="7635553" y="2400311"/>
              <a:ext cx="0" cy="226604"/>
            </a:xfrm>
            <a:prstGeom prst="straightConnector1">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Connector: Elbow 69">
              <a:extLst>
                <a:ext uri="{FF2B5EF4-FFF2-40B4-BE49-F238E27FC236}">
                  <a16:creationId xmlns:a16="http://schemas.microsoft.com/office/drawing/2014/main" id="{18BD27CB-145B-A997-0A3A-45856C4C881F}"/>
                </a:ext>
                <a:ext uri="{C183D7F6-B498-43B3-948B-1728B52AA6E4}">
                  <adec:decorative xmlns:adec="http://schemas.microsoft.com/office/drawing/2017/decorative" val="1"/>
                </a:ext>
              </a:extLst>
            </p:cNvPr>
            <p:cNvCxnSpPr>
              <a:cxnSpLocks/>
              <a:endCxn id="51" idx="0"/>
            </p:cNvCxnSpPr>
            <p:nvPr/>
          </p:nvCxnSpPr>
          <p:spPr>
            <a:xfrm flipH="1">
              <a:off x="9169056" y="2400311"/>
              <a:ext cx="0" cy="226604"/>
            </a:xfrm>
            <a:prstGeom prst="straightConnector1">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Connector: Elbow 66">
              <a:extLst>
                <a:ext uri="{FF2B5EF4-FFF2-40B4-BE49-F238E27FC236}">
                  <a16:creationId xmlns:a16="http://schemas.microsoft.com/office/drawing/2014/main" id="{55147F1B-7F66-9ACC-F27B-F1CB0EA5FAB0}"/>
                </a:ext>
                <a:ext uri="{C183D7F6-B498-43B3-948B-1728B52AA6E4}">
                  <adec:decorative xmlns:adec="http://schemas.microsoft.com/office/drawing/2017/decorative" val="1"/>
                </a:ext>
              </a:extLst>
            </p:cNvPr>
            <p:cNvCxnSpPr>
              <a:cxnSpLocks/>
            </p:cNvCxnSpPr>
            <p:nvPr/>
          </p:nvCxnSpPr>
          <p:spPr>
            <a:xfrm rot="5400000" flipH="1" flipV="1">
              <a:off x="3490118" y="203338"/>
              <a:ext cx="457200" cy="4389120"/>
            </a:xfrm>
            <a:prstGeom prst="bentConnector3">
              <a:avLst>
                <a:gd name="adj1" fmla="val 50000"/>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2" name="Rectangle 41" descr="Gray square placeholder for org chart bio photo">
              <a:extLst>
                <a:ext uri="{FF2B5EF4-FFF2-40B4-BE49-F238E27FC236}">
                  <a16:creationId xmlns:a16="http://schemas.microsoft.com/office/drawing/2014/main" id="{D8648DA0-4879-07D3-F7DB-1362E20AC23A}"/>
                </a:ext>
              </a:extLst>
            </p:cNvPr>
            <p:cNvSpPr>
              <a:spLocks noChangeAspect="1"/>
            </p:cNvSpPr>
            <p:nvPr/>
          </p:nvSpPr>
          <p:spPr>
            <a:xfrm>
              <a:off x="1044341" y="2626915"/>
              <a:ext cx="914400" cy="9144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p>
          </p:txBody>
        </p:sp>
        <p:sp>
          <p:nvSpPr>
            <p:cNvPr id="43" name="Rectangle 42" descr="Gray square placeholder for org chart bio photo">
              <a:extLst>
                <a:ext uri="{FF2B5EF4-FFF2-40B4-BE49-F238E27FC236}">
                  <a16:creationId xmlns:a16="http://schemas.microsoft.com/office/drawing/2014/main" id="{3E04818D-6FFE-587C-A621-F1EE738488DD}"/>
                </a:ext>
              </a:extLst>
            </p:cNvPr>
            <p:cNvSpPr>
              <a:spLocks noChangeAspect="1"/>
            </p:cNvSpPr>
            <p:nvPr/>
          </p:nvSpPr>
          <p:spPr>
            <a:xfrm>
              <a:off x="2577844" y="2626915"/>
              <a:ext cx="914400" cy="9144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p>
          </p:txBody>
        </p:sp>
        <p:sp>
          <p:nvSpPr>
            <p:cNvPr id="45" name="Rectangle 44" descr="Gray square placeholder for org chart bio photo">
              <a:extLst>
                <a:ext uri="{FF2B5EF4-FFF2-40B4-BE49-F238E27FC236}">
                  <a16:creationId xmlns:a16="http://schemas.microsoft.com/office/drawing/2014/main" id="{F917152B-16BC-5BDA-0D07-5D7616330820}"/>
                </a:ext>
              </a:extLst>
            </p:cNvPr>
            <p:cNvSpPr>
              <a:spLocks noChangeAspect="1"/>
            </p:cNvSpPr>
            <p:nvPr/>
          </p:nvSpPr>
          <p:spPr>
            <a:xfrm>
              <a:off x="4111347" y="2626915"/>
              <a:ext cx="914400" cy="9144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p>
          </p:txBody>
        </p:sp>
        <p:sp>
          <p:nvSpPr>
            <p:cNvPr id="47" name="Rectangle 46" descr="Gray square placeholder for org chart bio photo">
              <a:extLst>
                <a:ext uri="{FF2B5EF4-FFF2-40B4-BE49-F238E27FC236}">
                  <a16:creationId xmlns:a16="http://schemas.microsoft.com/office/drawing/2014/main" id="{C8FEF8E5-4A5D-A510-81C5-F4DD99F2B191}"/>
                </a:ext>
              </a:extLst>
            </p:cNvPr>
            <p:cNvSpPr>
              <a:spLocks noChangeAspect="1"/>
            </p:cNvSpPr>
            <p:nvPr/>
          </p:nvSpPr>
          <p:spPr>
            <a:xfrm>
              <a:off x="7178353" y="2626915"/>
              <a:ext cx="914400" cy="9144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p>
          </p:txBody>
        </p:sp>
        <p:sp>
          <p:nvSpPr>
            <p:cNvPr id="49" name="Rectangle 48" descr="Gray square placeholder for org chart bio photo">
              <a:extLst>
                <a:ext uri="{FF2B5EF4-FFF2-40B4-BE49-F238E27FC236}">
                  <a16:creationId xmlns:a16="http://schemas.microsoft.com/office/drawing/2014/main" id="{1D2D5A91-57BD-8C6F-A7D0-C479315CDF0F}"/>
                </a:ext>
              </a:extLst>
            </p:cNvPr>
            <p:cNvSpPr>
              <a:spLocks noChangeAspect="1"/>
            </p:cNvSpPr>
            <p:nvPr/>
          </p:nvSpPr>
          <p:spPr>
            <a:xfrm>
              <a:off x="5644850" y="2626915"/>
              <a:ext cx="914400" cy="9144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p>
          </p:txBody>
        </p:sp>
        <p:sp>
          <p:nvSpPr>
            <p:cNvPr id="51" name="Rectangle 50" descr="Gray square placeholder for org chart bio photo">
              <a:extLst>
                <a:ext uri="{FF2B5EF4-FFF2-40B4-BE49-F238E27FC236}">
                  <a16:creationId xmlns:a16="http://schemas.microsoft.com/office/drawing/2014/main" id="{03AB8984-6F64-B9FD-CA1E-568D1433DABF}"/>
                </a:ext>
              </a:extLst>
            </p:cNvPr>
            <p:cNvSpPr>
              <a:spLocks noChangeAspect="1"/>
            </p:cNvSpPr>
            <p:nvPr/>
          </p:nvSpPr>
          <p:spPr>
            <a:xfrm>
              <a:off x="8711856" y="2626915"/>
              <a:ext cx="914400" cy="9144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p>
          </p:txBody>
        </p:sp>
        <p:sp>
          <p:nvSpPr>
            <p:cNvPr id="53" name="Rectangle 52" descr="Gray square placeholder for org chart bio photo">
              <a:extLst>
                <a:ext uri="{FF2B5EF4-FFF2-40B4-BE49-F238E27FC236}">
                  <a16:creationId xmlns:a16="http://schemas.microsoft.com/office/drawing/2014/main" id="{C7E87F71-BEAB-8B1E-220B-601614AE35C5}"/>
                </a:ext>
              </a:extLst>
            </p:cNvPr>
            <p:cNvSpPr>
              <a:spLocks noChangeAspect="1"/>
            </p:cNvSpPr>
            <p:nvPr/>
          </p:nvSpPr>
          <p:spPr>
            <a:xfrm>
              <a:off x="10245360" y="2626915"/>
              <a:ext cx="914400" cy="9144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a:p>
          </p:txBody>
        </p:sp>
        <p:sp>
          <p:nvSpPr>
            <p:cNvPr id="55" name="TextBox 54">
              <a:extLst>
                <a:ext uri="{FF2B5EF4-FFF2-40B4-BE49-F238E27FC236}">
                  <a16:creationId xmlns:a16="http://schemas.microsoft.com/office/drawing/2014/main" id="{9FAD32A9-394B-BE43-B13B-B43480D54AD4}"/>
                </a:ext>
              </a:extLst>
            </p:cNvPr>
            <p:cNvSpPr txBox="1"/>
            <p:nvPr/>
          </p:nvSpPr>
          <p:spPr>
            <a:xfrm>
              <a:off x="1044341" y="2119757"/>
              <a:ext cx="128016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a:ln>
                    <a:noFill/>
                  </a:ln>
                  <a:solidFill>
                    <a:schemeClr val="tx2"/>
                  </a:solidFill>
                  <a:effectLst/>
                  <a:uLnTx/>
                  <a:uFillTx/>
                  <a:ea typeface="+mn-ea"/>
                  <a:cs typeface="Arial" panose="020B0604020202020204" pitchFamily="34" charset="0"/>
                </a:rPr>
                <a:t>Team name</a:t>
              </a:r>
            </a:p>
          </p:txBody>
        </p:sp>
        <p:cxnSp>
          <p:nvCxnSpPr>
            <p:cNvPr id="68" name="Connector: Elbow 66">
              <a:extLst>
                <a:ext uri="{FF2B5EF4-FFF2-40B4-BE49-F238E27FC236}">
                  <a16:creationId xmlns:a16="http://schemas.microsoft.com/office/drawing/2014/main" id="{F82004CD-4031-1E78-3316-B18C39EB0344}"/>
                </a:ext>
                <a:ext uri="{C183D7F6-B498-43B3-948B-1728B52AA6E4}">
                  <adec:decorative xmlns:adec="http://schemas.microsoft.com/office/drawing/2017/decorative" val="1"/>
                </a:ext>
              </a:extLst>
            </p:cNvPr>
            <p:cNvCxnSpPr>
              <a:cxnSpLocks/>
            </p:cNvCxnSpPr>
            <p:nvPr/>
          </p:nvCxnSpPr>
          <p:spPr>
            <a:xfrm rot="16200000" flipV="1">
              <a:off x="8176260" y="99071"/>
              <a:ext cx="457200" cy="4617720"/>
            </a:xfrm>
            <a:prstGeom prst="bentConnector3">
              <a:avLst>
                <a:gd name="adj1" fmla="val 50000"/>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C87008A-7224-9CA0-5EC4-A0ABB77A66FC}"/>
                </a:ext>
              </a:extLst>
            </p:cNvPr>
            <p:cNvSpPr txBox="1"/>
            <p:nvPr/>
          </p:nvSpPr>
          <p:spPr>
            <a:xfrm>
              <a:off x="5638800" y="1784070"/>
              <a:ext cx="1288379" cy="292837"/>
            </a:xfrm>
            <a:prstGeom prst="rect">
              <a:avLst/>
            </a:prstGeom>
            <a:noFill/>
          </p:spPr>
          <p:txBody>
            <a:bodyPr wrap="square" lIns="0" tIns="0" rIns="0" bIns="0" rtlCol="0">
              <a:spAutoFit/>
            </a:bodyPr>
            <a:lstStyle/>
            <a:p>
              <a:pPr algn="l">
                <a:lnSpc>
                  <a:spcPct val="110000"/>
                </a:lnSpc>
                <a:spcAft>
                  <a:spcPts val="0"/>
                </a:spcAft>
              </a:pPr>
              <a:r>
                <a:rPr lang="en-US" sz="900" b="1"/>
                <a:t>First name, Last name</a:t>
              </a:r>
            </a:p>
            <a:p>
              <a:pPr algn="l">
                <a:lnSpc>
                  <a:spcPct val="110000"/>
                </a:lnSpc>
                <a:spcAft>
                  <a:spcPts val="0"/>
                </a:spcAft>
              </a:pPr>
              <a:r>
                <a:rPr lang="en-US" sz="900"/>
                <a:t>Role</a:t>
              </a:r>
            </a:p>
          </p:txBody>
        </p:sp>
        <p:sp>
          <p:nvSpPr>
            <p:cNvPr id="3" name="TextBox 2">
              <a:extLst>
                <a:ext uri="{FF2B5EF4-FFF2-40B4-BE49-F238E27FC236}">
                  <a16:creationId xmlns:a16="http://schemas.microsoft.com/office/drawing/2014/main" id="{5ED0537F-6ECA-31C5-1E3B-A4106B56AE7E}"/>
                </a:ext>
              </a:extLst>
            </p:cNvPr>
            <p:cNvSpPr txBox="1"/>
            <p:nvPr/>
          </p:nvSpPr>
          <p:spPr>
            <a:xfrm>
              <a:off x="2577844" y="3617070"/>
              <a:ext cx="1288379" cy="292837"/>
            </a:xfrm>
            <a:prstGeom prst="rect">
              <a:avLst/>
            </a:prstGeom>
            <a:noFill/>
          </p:spPr>
          <p:txBody>
            <a:bodyPr wrap="square" lIns="0" tIns="0" rIns="0" bIns="0" rtlCol="0">
              <a:spAutoFit/>
            </a:bodyPr>
            <a:lstStyle/>
            <a:p>
              <a:pPr algn="l">
                <a:lnSpc>
                  <a:spcPct val="110000"/>
                </a:lnSpc>
                <a:spcAft>
                  <a:spcPts val="0"/>
                </a:spcAft>
              </a:pPr>
              <a:r>
                <a:rPr lang="en-US" sz="900" b="1"/>
                <a:t>First name, Last name</a:t>
              </a:r>
            </a:p>
            <a:p>
              <a:pPr algn="l">
                <a:lnSpc>
                  <a:spcPct val="110000"/>
                </a:lnSpc>
                <a:spcAft>
                  <a:spcPts val="0"/>
                </a:spcAft>
              </a:pPr>
              <a:r>
                <a:rPr lang="en-US" sz="900"/>
                <a:t>Role</a:t>
              </a:r>
            </a:p>
          </p:txBody>
        </p:sp>
        <p:sp>
          <p:nvSpPr>
            <p:cNvPr id="6" name="TextBox 5">
              <a:extLst>
                <a:ext uri="{FF2B5EF4-FFF2-40B4-BE49-F238E27FC236}">
                  <a16:creationId xmlns:a16="http://schemas.microsoft.com/office/drawing/2014/main" id="{0DDA934F-0E1D-82E2-68D5-8F778A4764DE}"/>
                </a:ext>
              </a:extLst>
            </p:cNvPr>
            <p:cNvSpPr txBox="1"/>
            <p:nvPr/>
          </p:nvSpPr>
          <p:spPr>
            <a:xfrm>
              <a:off x="1044341" y="3617070"/>
              <a:ext cx="1288379" cy="292837"/>
            </a:xfrm>
            <a:prstGeom prst="rect">
              <a:avLst/>
            </a:prstGeom>
            <a:noFill/>
          </p:spPr>
          <p:txBody>
            <a:bodyPr wrap="square" lIns="0" tIns="0" rIns="0" bIns="0" rtlCol="0">
              <a:spAutoFit/>
            </a:bodyPr>
            <a:lstStyle/>
            <a:p>
              <a:pPr algn="l">
                <a:lnSpc>
                  <a:spcPct val="110000"/>
                </a:lnSpc>
                <a:spcAft>
                  <a:spcPts val="0"/>
                </a:spcAft>
              </a:pPr>
              <a:r>
                <a:rPr lang="en-US" sz="900" b="1"/>
                <a:t>First name, Last name</a:t>
              </a:r>
            </a:p>
            <a:p>
              <a:pPr algn="l">
                <a:lnSpc>
                  <a:spcPct val="110000"/>
                </a:lnSpc>
                <a:spcAft>
                  <a:spcPts val="0"/>
                </a:spcAft>
              </a:pPr>
              <a:r>
                <a:rPr lang="en-US" sz="900"/>
                <a:t>Role</a:t>
              </a:r>
            </a:p>
          </p:txBody>
        </p:sp>
        <p:sp>
          <p:nvSpPr>
            <p:cNvPr id="10" name="TextBox 9">
              <a:extLst>
                <a:ext uri="{FF2B5EF4-FFF2-40B4-BE49-F238E27FC236}">
                  <a16:creationId xmlns:a16="http://schemas.microsoft.com/office/drawing/2014/main" id="{33ED6EF1-C310-2A86-D75F-AF66B30D2C29}"/>
                </a:ext>
              </a:extLst>
            </p:cNvPr>
            <p:cNvSpPr txBox="1"/>
            <p:nvPr/>
          </p:nvSpPr>
          <p:spPr>
            <a:xfrm>
              <a:off x="5644850" y="3617070"/>
              <a:ext cx="1288379" cy="292837"/>
            </a:xfrm>
            <a:prstGeom prst="rect">
              <a:avLst/>
            </a:prstGeom>
            <a:noFill/>
          </p:spPr>
          <p:txBody>
            <a:bodyPr wrap="square" lIns="0" tIns="0" rIns="0" bIns="0" rtlCol="0">
              <a:spAutoFit/>
            </a:bodyPr>
            <a:lstStyle/>
            <a:p>
              <a:pPr algn="l">
                <a:lnSpc>
                  <a:spcPct val="110000"/>
                </a:lnSpc>
                <a:spcAft>
                  <a:spcPts val="0"/>
                </a:spcAft>
              </a:pPr>
              <a:r>
                <a:rPr lang="en-US" sz="900" b="1"/>
                <a:t>First name, Last name</a:t>
              </a:r>
            </a:p>
            <a:p>
              <a:pPr algn="l">
                <a:lnSpc>
                  <a:spcPct val="110000"/>
                </a:lnSpc>
                <a:spcAft>
                  <a:spcPts val="0"/>
                </a:spcAft>
              </a:pPr>
              <a:r>
                <a:rPr lang="en-US" sz="900"/>
                <a:t>Role</a:t>
              </a:r>
            </a:p>
          </p:txBody>
        </p:sp>
        <p:sp>
          <p:nvSpPr>
            <p:cNvPr id="34" name="TextBox 33">
              <a:extLst>
                <a:ext uri="{FF2B5EF4-FFF2-40B4-BE49-F238E27FC236}">
                  <a16:creationId xmlns:a16="http://schemas.microsoft.com/office/drawing/2014/main" id="{F0B36924-04FE-9689-78B8-77404742CAC1}"/>
                </a:ext>
              </a:extLst>
            </p:cNvPr>
            <p:cNvSpPr txBox="1"/>
            <p:nvPr/>
          </p:nvSpPr>
          <p:spPr>
            <a:xfrm>
              <a:off x="4111347" y="3617070"/>
              <a:ext cx="1288379" cy="292837"/>
            </a:xfrm>
            <a:prstGeom prst="rect">
              <a:avLst/>
            </a:prstGeom>
            <a:noFill/>
          </p:spPr>
          <p:txBody>
            <a:bodyPr wrap="square" lIns="0" tIns="0" rIns="0" bIns="0" rtlCol="0">
              <a:spAutoFit/>
            </a:bodyPr>
            <a:lstStyle/>
            <a:p>
              <a:pPr algn="l">
                <a:lnSpc>
                  <a:spcPct val="110000"/>
                </a:lnSpc>
                <a:spcAft>
                  <a:spcPts val="0"/>
                </a:spcAft>
              </a:pPr>
              <a:r>
                <a:rPr lang="en-US" sz="900" b="1"/>
                <a:t>First name, Last name</a:t>
              </a:r>
            </a:p>
            <a:p>
              <a:pPr algn="l">
                <a:lnSpc>
                  <a:spcPct val="110000"/>
                </a:lnSpc>
                <a:spcAft>
                  <a:spcPts val="0"/>
                </a:spcAft>
              </a:pPr>
              <a:r>
                <a:rPr lang="en-US" sz="900"/>
                <a:t>Role</a:t>
              </a:r>
            </a:p>
          </p:txBody>
        </p:sp>
        <p:sp>
          <p:nvSpPr>
            <p:cNvPr id="39" name="TextBox 38">
              <a:extLst>
                <a:ext uri="{FF2B5EF4-FFF2-40B4-BE49-F238E27FC236}">
                  <a16:creationId xmlns:a16="http://schemas.microsoft.com/office/drawing/2014/main" id="{6897EC7E-990F-94FF-B7FA-8B87D7E4C839}"/>
                </a:ext>
              </a:extLst>
            </p:cNvPr>
            <p:cNvSpPr txBox="1"/>
            <p:nvPr/>
          </p:nvSpPr>
          <p:spPr>
            <a:xfrm>
              <a:off x="7178353" y="3617070"/>
              <a:ext cx="1288379" cy="292837"/>
            </a:xfrm>
            <a:prstGeom prst="rect">
              <a:avLst/>
            </a:prstGeom>
            <a:noFill/>
          </p:spPr>
          <p:txBody>
            <a:bodyPr wrap="square" lIns="0" tIns="0" rIns="0" bIns="0" rtlCol="0">
              <a:spAutoFit/>
            </a:bodyPr>
            <a:lstStyle/>
            <a:p>
              <a:pPr algn="l">
                <a:lnSpc>
                  <a:spcPct val="110000"/>
                </a:lnSpc>
                <a:spcAft>
                  <a:spcPts val="0"/>
                </a:spcAft>
              </a:pPr>
              <a:r>
                <a:rPr lang="en-US" sz="900" b="1"/>
                <a:t>First name, Last name</a:t>
              </a:r>
            </a:p>
            <a:p>
              <a:pPr algn="l">
                <a:lnSpc>
                  <a:spcPct val="110000"/>
                </a:lnSpc>
                <a:spcAft>
                  <a:spcPts val="0"/>
                </a:spcAft>
              </a:pPr>
              <a:r>
                <a:rPr lang="en-US" sz="900"/>
                <a:t>Role</a:t>
              </a:r>
            </a:p>
          </p:txBody>
        </p:sp>
        <p:sp>
          <p:nvSpPr>
            <p:cNvPr id="56" name="TextBox 55">
              <a:extLst>
                <a:ext uri="{FF2B5EF4-FFF2-40B4-BE49-F238E27FC236}">
                  <a16:creationId xmlns:a16="http://schemas.microsoft.com/office/drawing/2014/main" id="{D02DF8D8-E5F3-1150-4261-3E12FF8D4551}"/>
                </a:ext>
              </a:extLst>
            </p:cNvPr>
            <p:cNvSpPr txBox="1"/>
            <p:nvPr/>
          </p:nvSpPr>
          <p:spPr>
            <a:xfrm>
              <a:off x="8711856" y="3617070"/>
              <a:ext cx="1288379" cy="292837"/>
            </a:xfrm>
            <a:prstGeom prst="rect">
              <a:avLst/>
            </a:prstGeom>
            <a:noFill/>
          </p:spPr>
          <p:txBody>
            <a:bodyPr wrap="square" lIns="0" tIns="0" rIns="0" bIns="0" rtlCol="0">
              <a:spAutoFit/>
            </a:bodyPr>
            <a:lstStyle/>
            <a:p>
              <a:pPr algn="l">
                <a:lnSpc>
                  <a:spcPct val="110000"/>
                </a:lnSpc>
                <a:spcAft>
                  <a:spcPts val="0"/>
                </a:spcAft>
              </a:pPr>
              <a:r>
                <a:rPr lang="en-US" sz="900" b="1"/>
                <a:t>First name, Last name</a:t>
              </a:r>
            </a:p>
            <a:p>
              <a:pPr algn="l">
                <a:lnSpc>
                  <a:spcPct val="110000"/>
                </a:lnSpc>
                <a:spcAft>
                  <a:spcPts val="0"/>
                </a:spcAft>
              </a:pPr>
              <a:r>
                <a:rPr lang="en-US" sz="900"/>
                <a:t>Role</a:t>
              </a:r>
            </a:p>
          </p:txBody>
        </p:sp>
        <p:sp>
          <p:nvSpPr>
            <p:cNvPr id="59" name="TextBox 58">
              <a:extLst>
                <a:ext uri="{FF2B5EF4-FFF2-40B4-BE49-F238E27FC236}">
                  <a16:creationId xmlns:a16="http://schemas.microsoft.com/office/drawing/2014/main" id="{9571285F-0917-41A0-DCF7-95FBE888EFE8}"/>
                </a:ext>
              </a:extLst>
            </p:cNvPr>
            <p:cNvSpPr txBox="1"/>
            <p:nvPr/>
          </p:nvSpPr>
          <p:spPr>
            <a:xfrm>
              <a:off x="10245360" y="3617070"/>
              <a:ext cx="1288379" cy="292837"/>
            </a:xfrm>
            <a:prstGeom prst="rect">
              <a:avLst/>
            </a:prstGeom>
            <a:noFill/>
          </p:spPr>
          <p:txBody>
            <a:bodyPr wrap="square" lIns="0" tIns="0" rIns="0" bIns="0" rtlCol="0">
              <a:spAutoFit/>
            </a:bodyPr>
            <a:lstStyle/>
            <a:p>
              <a:pPr algn="l">
                <a:lnSpc>
                  <a:spcPct val="110000"/>
                </a:lnSpc>
                <a:spcAft>
                  <a:spcPts val="0"/>
                </a:spcAft>
              </a:pPr>
              <a:r>
                <a:rPr lang="en-US" sz="900" b="1"/>
                <a:t>First name, Last name</a:t>
              </a:r>
            </a:p>
            <a:p>
              <a:pPr algn="l">
                <a:lnSpc>
                  <a:spcPct val="110000"/>
                </a:lnSpc>
                <a:spcAft>
                  <a:spcPts val="0"/>
                </a:spcAft>
              </a:pPr>
              <a:r>
                <a:rPr lang="en-US" sz="900"/>
                <a:t>Role</a:t>
              </a:r>
            </a:p>
          </p:txBody>
        </p:sp>
        <p:sp>
          <p:nvSpPr>
            <p:cNvPr id="60" name="TextBox 59">
              <a:extLst>
                <a:ext uri="{FF2B5EF4-FFF2-40B4-BE49-F238E27FC236}">
                  <a16:creationId xmlns:a16="http://schemas.microsoft.com/office/drawing/2014/main" id="{39732B57-92EA-8D95-2907-38324923CC03}"/>
                </a:ext>
              </a:extLst>
            </p:cNvPr>
            <p:cNvSpPr txBox="1"/>
            <p:nvPr/>
          </p:nvSpPr>
          <p:spPr>
            <a:xfrm>
              <a:off x="2577844" y="5753600"/>
              <a:ext cx="1288379" cy="292837"/>
            </a:xfrm>
            <a:prstGeom prst="rect">
              <a:avLst/>
            </a:prstGeom>
            <a:noFill/>
          </p:spPr>
          <p:txBody>
            <a:bodyPr wrap="square" lIns="0" tIns="0" rIns="0" bIns="0" rtlCol="0">
              <a:spAutoFit/>
            </a:bodyPr>
            <a:lstStyle/>
            <a:p>
              <a:pPr algn="l">
                <a:lnSpc>
                  <a:spcPct val="110000"/>
                </a:lnSpc>
                <a:spcAft>
                  <a:spcPts val="0"/>
                </a:spcAft>
              </a:pPr>
              <a:r>
                <a:rPr lang="en-US" sz="900" b="1"/>
                <a:t>First name, Last name</a:t>
              </a:r>
            </a:p>
            <a:p>
              <a:pPr algn="l">
                <a:lnSpc>
                  <a:spcPct val="110000"/>
                </a:lnSpc>
                <a:spcAft>
                  <a:spcPts val="0"/>
                </a:spcAft>
              </a:pPr>
              <a:r>
                <a:rPr lang="en-US" sz="900"/>
                <a:t>Role</a:t>
              </a:r>
            </a:p>
          </p:txBody>
        </p:sp>
        <p:sp>
          <p:nvSpPr>
            <p:cNvPr id="62" name="TextBox 61">
              <a:extLst>
                <a:ext uri="{FF2B5EF4-FFF2-40B4-BE49-F238E27FC236}">
                  <a16:creationId xmlns:a16="http://schemas.microsoft.com/office/drawing/2014/main" id="{627DBE0C-9506-8D40-1D60-3CA4A3727D28}"/>
                </a:ext>
              </a:extLst>
            </p:cNvPr>
            <p:cNvSpPr txBox="1"/>
            <p:nvPr/>
          </p:nvSpPr>
          <p:spPr>
            <a:xfrm>
              <a:off x="1044341" y="5753600"/>
              <a:ext cx="1288379" cy="292837"/>
            </a:xfrm>
            <a:prstGeom prst="rect">
              <a:avLst/>
            </a:prstGeom>
            <a:noFill/>
          </p:spPr>
          <p:txBody>
            <a:bodyPr wrap="square" lIns="0" tIns="0" rIns="0" bIns="0" rtlCol="0">
              <a:spAutoFit/>
            </a:bodyPr>
            <a:lstStyle/>
            <a:p>
              <a:pPr algn="l">
                <a:lnSpc>
                  <a:spcPct val="110000"/>
                </a:lnSpc>
                <a:spcAft>
                  <a:spcPts val="0"/>
                </a:spcAft>
              </a:pPr>
              <a:r>
                <a:rPr lang="en-US" sz="900" b="1"/>
                <a:t>First name, Last name</a:t>
              </a:r>
            </a:p>
            <a:p>
              <a:pPr algn="l">
                <a:lnSpc>
                  <a:spcPct val="110000"/>
                </a:lnSpc>
                <a:spcAft>
                  <a:spcPts val="0"/>
                </a:spcAft>
              </a:pPr>
              <a:r>
                <a:rPr lang="en-US" sz="900"/>
                <a:t>Role</a:t>
              </a:r>
            </a:p>
          </p:txBody>
        </p:sp>
        <p:sp>
          <p:nvSpPr>
            <p:cNvPr id="63" name="TextBox 62">
              <a:extLst>
                <a:ext uri="{FF2B5EF4-FFF2-40B4-BE49-F238E27FC236}">
                  <a16:creationId xmlns:a16="http://schemas.microsoft.com/office/drawing/2014/main" id="{82BC8B22-B8CC-092C-96E3-0925A22756F3}"/>
                </a:ext>
              </a:extLst>
            </p:cNvPr>
            <p:cNvSpPr txBox="1"/>
            <p:nvPr/>
          </p:nvSpPr>
          <p:spPr>
            <a:xfrm>
              <a:off x="5644850" y="5753600"/>
              <a:ext cx="1288379" cy="292837"/>
            </a:xfrm>
            <a:prstGeom prst="rect">
              <a:avLst/>
            </a:prstGeom>
            <a:noFill/>
          </p:spPr>
          <p:txBody>
            <a:bodyPr wrap="square" lIns="0" tIns="0" rIns="0" bIns="0" rtlCol="0">
              <a:spAutoFit/>
            </a:bodyPr>
            <a:lstStyle/>
            <a:p>
              <a:pPr algn="l">
                <a:lnSpc>
                  <a:spcPct val="110000"/>
                </a:lnSpc>
                <a:spcAft>
                  <a:spcPts val="0"/>
                </a:spcAft>
              </a:pPr>
              <a:r>
                <a:rPr lang="en-US" sz="900" b="1"/>
                <a:t>First name, Last name</a:t>
              </a:r>
            </a:p>
            <a:p>
              <a:pPr algn="l">
                <a:lnSpc>
                  <a:spcPct val="110000"/>
                </a:lnSpc>
                <a:spcAft>
                  <a:spcPts val="0"/>
                </a:spcAft>
              </a:pPr>
              <a:r>
                <a:rPr lang="en-US" sz="900"/>
                <a:t>Role</a:t>
              </a:r>
            </a:p>
          </p:txBody>
        </p:sp>
        <p:sp>
          <p:nvSpPr>
            <p:cNvPr id="64" name="TextBox 63">
              <a:extLst>
                <a:ext uri="{FF2B5EF4-FFF2-40B4-BE49-F238E27FC236}">
                  <a16:creationId xmlns:a16="http://schemas.microsoft.com/office/drawing/2014/main" id="{0F15752B-B2BE-9022-3945-34D70CF3FB11}"/>
                </a:ext>
              </a:extLst>
            </p:cNvPr>
            <p:cNvSpPr txBox="1"/>
            <p:nvPr/>
          </p:nvSpPr>
          <p:spPr>
            <a:xfrm>
              <a:off x="4111347" y="5753600"/>
              <a:ext cx="1288379" cy="292837"/>
            </a:xfrm>
            <a:prstGeom prst="rect">
              <a:avLst/>
            </a:prstGeom>
            <a:noFill/>
          </p:spPr>
          <p:txBody>
            <a:bodyPr wrap="square" lIns="0" tIns="0" rIns="0" bIns="0" rtlCol="0">
              <a:spAutoFit/>
            </a:bodyPr>
            <a:lstStyle/>
            <a:p>
              <a:pPr algn="l">
                <a:lnSpc>
                  <a:spcPct val="110000"/>
                </a:lnSpc>
                <a:spcAft>
                  <a:spcPts val="0"/>
                </a:spcAft>
              </a:pPr>
              <a:r>
                <a:rPr lang="en-US" sz="900" b="1"/>
                <a:t>First name, Last name</a:t>
              </a:r>
            </a:p>
            <a:p>
              <a:pPr algn="l">
                <a:lnSpc>
                  <a:spcPct val="110000"/>
                </a:lnSpc>
                <a:spcAft>
                  <a:spcPts val="0"/>
                </a:spcAft>
              </a:pPr>
              <a:r>
                <a:rPr lang="en-US" sz="900"/>
                <a:t>Role</a:t>
              </a:r>
            </a:p>
          </p:txBody>
        </p:sp>
        <p:sp>
          <p:nvSpPr>
            <p:cNvPr id="65" name="TextBox 64">
              <a:extLst>
                <a:ext uri="{FF2B5EF4-FFF2-40B4-BE49-F238E27FC236}">
                  <a16:creationId xmlns:a16="http://schemas.microsoft.com/office/drawing/2014/main" id="{E1CE5DBC-E86E-3DAF-0D09-D1EB1397798A}"/>
                </a:ext>
              </a:extLst>
            </p:cNvPr>
            <p:cNvSpPr txBox="1"/>
            <p:nvPr/>
          </p:nvSpPr>
          <p:spPr>
            <a:xfrm>
              <a:off x="7178353" y="5753600"/>
              <a:ext cx="1288379" cy="292837"/>
            </a:xfrm>
            <a:prstGeom prst="rect">
              <a:avLst/>
            </a:prstGeom>
            <a:noFill/>
          </p:spPr>
          <p:txBody>
            <a:bodyPr wrap="square" lIns="0" tIns="0" rIns="0" bIns="0" rtlCol="0">
              <a:spAutoFit/>
            </a:bodyPr>
            <a:lstStyle/>
            <a:p>
              <a:pPr algn="l">
                <a:lnSpc>
                  <a:spcPct val="110000"/>
                </a:lnSpc>
                <a:spcAft>
                  <a:spcPts val="0"/>
                </a:spcAft>
              </a:pPr>
              <a:r>
                <a:rPr lang="en-US" sz="900" b="1"/>
                <a:t>First name, Last name</a:t>
              </a:r>
            </a:p>
            <a:p>
              <a:pPr algn="l">
                <a:lnSpc>
                  <a:spcPct val="110000"/>
                </a:lnSpc>
                <a:spcAft>
                  <a:spcPts val="0"/>
                </a:spcAft>
              </a:pPr>
              <a:r>
                <a:rPr lang="en-US" sz="900"/>
                <a:t>Role</a:t>
              </a:r>
            </a:p>
          </p:txBody>
        </p:sp>
        <p:sp>
          <p:nvSpPr>
            <p:cNvPr id="66" name="TextBox 65">
              <a:extLst>
                <a:ext uri="{FF2B5EF4-FFF2-40B4-BE49-F238E27FC236}">
                  <a16:creationId xmlns:a16="http://schemas.microsoft.com/office/drawing/2014/main" id="{E8C47EFF-5D67-FF57-3EF3-68020F3D7B68}"/>
                </a:ext>
              </a:extLst>
            </p:cNvPr>
            <p:cNvSpPr txBox="1"/>
            <p:nvPr/>
          </p:nvSpPr>
          <p:spPr>
            <a:xfrm>
              <a:off x="8711856" y="5753600"/>
              <a:ext cx="1288379" cy="292837"/>
            </a:xfrm>
            <a:prstGeom prst="rect">
              <a:avLst/>
            </a:prstGeom>
            <a:noFill/>
          </p:spPr>
          <p:txBody>
            <a:bodyPr wrap="square" lIns="0" tIns="0" rIns="0" bIns="0" rtlCol="0">
              <a:spAutoFit/>
            </a:bodyPr>
            <a:lstStyle/>
            <a:p>
              <a:pPr algn="l">
                <a:lnSpc>
                  <a:spcPct val="110000"/>
                </a:lnSpc>
                <a:spcAft>
                  <a:spcPts val="0"/>
                </a:spcAft>
              </a:pPr>
              <a:r>
                <a:rPr lang="en-US" sz="900" b="1"/>
                <a:t>First name, Last name</a:t>
              </a:r>
            </a:p>
            <a:p>
              <a:pPr algn="l">
                <a:lnSpc>
                  <a:spcPct val="110000"/>
                </a:lnSpc>
                <a:spcAft>
                  <a:spcPts val="0"/>
                </a:spcAft>
              </a:pPr>
              <a:r>
                <a:rPr lang="en-US" sz="900"/>
                <a:t>Role</a:t>
              </a:r>
            </a:p>
          </p:txBody>
        </p:sp>
        <p:sp>
          <p:nvSpPr>
            <p:cNvPr id="67" name="TextBox 66">
              <a:extLst>
                <a:ext uri="{FF2B5EF4-FFF2-40B4-BE49-F238E27FC236}">
                  <a16:creationId xmlns:a16="http://schemas.microsoft.com/office/drawing/2014/main" id="{9D71AEEE-1E5B-257E-11CD-4FF75C016E61}"/>
                </a:ext>
              </a:extLst>
            </p:cNvPr>
            <p:cNvSpPr txBox="1"/>
            <p:nvPr/>
          </p:nvSpPr>
          <p:spPr>
            <a:xfrm>
              <a:off x="10245360" y="5753600"/>
              <a:ext cx="1288379" cy="292837"/>
            </a:xfrm>
            <a:prstGeom prst="rect">
              <a:avLst/>
            </a:prstGeom>
            <a:noFill/>
          </p:spPr>
          <p:txBody>
            <a:bodyPr wrap="square" lIns="0" tIns="0" rIns="0" bIns="0" rtlCol="0">
              <a:spAutoFit/>
            </a:bodyPr>
            <a:lstStyle/>
            <a:p>
              <a:pPr algn="l">
                <a:lnSpc>
                  <a:spcPct val="110000"/>
                </a:lnSpc>
                <a:spcAft>
                  <a:spcPts val="0"/>
                </a:spcAft>
              </a:pPr>
              <a:r>
                <a:rPr lang="en-US" sz="900" b="1"/>
                <a:t>First name, Last name</a:t>
              </a:r>
            </a:p>
            <a:p>
              <a:pPr algn="l">
                <a:lnSpc>
                  <a:spcPct val="110000"/>
                </a:lnSpc>
                <a:spcAft>
                  <a:spcPts val="0"/>
                </a:spcAft>
              </a:pPr>
              <a:r>
                <a:rPr lang="en-US" sz="900"/>
                <a:t>Role</a:t>
              </a:r>
            </a:p>
          </p:txBody>
        </p:sp>
      </p:grpSp>
      <p:sp>
        <p:nvSpPr>
          <p:cNvPr id="21" name="TextBox 20">
            <a:extLst>
              <a:ext uri="{FF2B5EF4-FFF2-40B4-BE49-F238E27FC236}">
                <a16:creationId xmlns:a16="http://schemas.microsoft.com/office/drawing/2014/main" id="{89C2999B-B27F-22FC-E3D5-17F33934C885}"/>
              </a:ext>
            </a:extLst>
          </p:cNvPr>
          <p:cNvSpPr txBox="1"/>
          <p:nvPr/>
        </p:nvSpPr>
        <p:spPr>
          <a:xfrm>
            <a:off x="9994392" y="0"/>
            <a:ext cx="2197608" cy="824420"/>
          </a:xfrm>
          <a:prstGeom prst="rect">
            <a:avLst/>
          </a:prstGeom>
          <a:solidFill>
            <a:srgbClr val="B81F2D"/>
          </a:solidFill>
        </p:spPr>
        <p:txBody>
          <a:bodyPr wrap="square" lIns="182880" tIns="91440" rIns="182880" bIns="91440" anchor="ctr">
            <a:noAutofit/>
          </a:bodyPr>
          <a:lstStyle/>
          <a:p>
            <a:r>
              <a:rPr lang="en-US" sz="1050">
                <a:solidFill>
                  <a:schemeClr val="bg1"/>
                </a:solidFill>
                <a:cs typeface="+mn-cs"/>
              </a:rPr>
              <a:t>Place and crop images </a:t>
            </a:r>
            <a:br>
              <a:rPr lang="en-US" sz="1050">
                <a:solidFill>
                  <a:schemeClr val="bg1"/>
                </a:solidFill>
                <a:cs typeface="+mn-cs"/>
              </a:rPr>
            </a:br>
            <a:r>
              <a:rPr lang="en-US" sz="1050">
                <a:solidFill>
                  <a:schemeClr val="bg1"/>
                </a:solidFill>
                <a:cs typeface="+mn-cs"/>
              </a:rPr>
              <a:t>to 1” squares </a:t>
            </a:r>
            <a:br>
              <a:rPr lang="en-US" sz="1050">
                <a:solidFill>
                  <a:schemeClr val="bg1"/>
                </a:solidFill>
                <a:cs typeface="+mn-cs"/>
              </a:rPr>
            </a:br>
            <a:r>
              <a:rPr lang="en-US" sz="1050">
                <a:solidFill>
                  <a:schemeClr val="bg1"/>
                </a:solidFill>
                <a:cs typeface="+mn-cs"/>
              </a:rPr>
              <a:t>(crop: aspect ratio: 1:1) </a:t>
            </a:r>
            <a:endParaRPr lang="en-US" sz="1000">
              <a:solidFill>
                <a:schemeClr val="bg1"/>
              </a:solidFill>
              <a:cs typeface="+mn-cs"/>
            </a:endParaRPr>
          </a:p>
        </p:txBody>
      </p:sp>
    </p:spTree>
    <p:extLst>
      <p:ext uri="{BB962C8B-B14F-4D97-AF65-F5344CB8AC3E}">
        <p14:creationId xmlns:p14="http://schemas.microsoft.com/office/powerpoint/2010/main" val="3603902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4A5A97D-A251-0813-338F-D7B4BCF33B6D}"/>
              </a:ext>
            </a:extLst>
          </p:cNvPr>
          <p:cNvSpPr>
            <a:spLocks noGrp="1"/>
          </p:cNvSpPr>
          <p:nvPr>
            <p:ph type="title"/>
          </p:nvPr>
        </p:nvSpPr>
        <p:spPr/>
        <p:txBody>
          <a:bodyPr/>
          <a:lstStyle/>
          <a:p>
            <a:r>
              <a:rPr lang="en-US"/>
              <a:t>Org chart without headshots</a:t>
            </a:r>
          </a:p>
        </p:txBody>
      </p:sp>
      <p:sp>
        <p:nvSpPr>
          <p:cNvPr id="5" name="Slide Number Placeholder 4">
            <a:extLst>
              <a:ext uri="{FF2B5EF4-FFF2-40B4-BE49-F238E27FC236}">
                <a16:creationId xmlns:a16="http://schemas.microsoft.com/office/drawing/2014/main" id="{DBD1E480-47D3-5F0C-E516-6B88F6B951CE}"/>
              </a:ext>
            </a:extLst>
          </p:cNvPr>
          <p:cNvSpPr>
            <a:spLocks noGrp="1"/>
          </p:cNvSpPr>
          <p:nvPr>
            <p:ph type="sldNum" sz="quarter" idx="12"/>
          </p:nvPr>
        </p:nvSpPr>
        <p:spPr/>
        <p:txBody>
          <a:bodyPr/>
          <a:lstStyle/>
          <a:p>
            <a:fld id="{38826FC0-333C-E549-9FA3-0EE43DF298A3}" type="slidenum">
              <a:rPr lang="en-US" smtClean="0"/>
              <a:pPr/>
              <a:t>27</a:t>
            </a:fld>
            <a:endParaRPr lang="en-US"/>
          </a:p>
        </p:txBody>
      </p:sp>
      <p:sp>
        <p:nvSpPr>
          <p:cNvPr id="4" name="Footer Placeholder 3">
            <a:extLst>
              <a:ext uri="{FF2B5EF4-FFF2-40B4-BE49-F238E27FC236}">
                <a16:creationId xmlns:a16="http://schemas.microsoft.com/office/drawing/2014/main" id="{3ADA7063-E477-2266-1BF4-652BAE47C99B}"/>
              </a:ext>
            </a:extLst>
          </p:cNvPr>
          <p:cNvSpPr>
            <a:spLocks noGrp="1"/>
          </p:cNvSpPr>
          <p:nvPr>
            <p:ph type="ftr" sz="quarter" idx="11"/>
          </p:nvPr>
        </p:nvSpPr>
        <p:spPr/>
        <p:txBody>
          <a:bodyPr/>
          <a:lstStyle/>
          <a:p>
            <a:r>
              <a:rPr lang="en-US"/>
              <a:t>© 2025–2027 Cognizant | Private</a:t>
            </a:r>
          </a:p>
        </p:txBody>
      </p:sp>
      <p:grpSp>
        <p:nvGrpSpPr>
          <p:cNvPr id="2" name="Group 1" descr="Org chart with sample text name boxes">
            <a:extLst>
              <a:ext uri="{FF2B5EF4-FFF2-40B4-BE49-F238E27FC236}">
                <a16:creationId xmlns:a16="http://schemas.microsoft.com/office/drawing/2014/main" id="{0E9AC7AC-8D6D-5050-8CAB-7972451ED9E8}"/>
              </a:ext>
            </a:extLst>
          </p:cNvPr>
          <p:cNvGrpSpPr/>
          <p:nvPr/>
        </p:nvGrpSpPr>
        <p:grpSpPr>
          <a:xfrm>
            <a:off x="1044340" y="1988872"/>
            <a:ext cx="9959754" cy="2722673"/>
            <a:chOff x="1044340" y="1988872"/>
            <a:chExt cx="9959754" cy="2722673"/>
          </a:xfrm>
        </p:grpSpPr>
        <p:sp>
          <p:nvSpPr>
            <p:cNvPr id="16" name="Content Strategy">
              <a:extLst>
                <a:ext uri="{FF2B5EF4-FFF2-40B4-BE49-F238E27FC236}">
                  <a16:creationId xmlns:a16="http://schemas.microsoft.com/office/drawing/2014/main" id="{E183418A-74FF-172B-3207-A1745BE41BD4}"/>
                </a:ext>
              </a:extLst>
            </p:cNvPr>
            <p:cNvSpPr>
              <a:spLocks/>
            </p:cNvSpPr>
            <p:nvPr/>
          </p:nvSpPr>
          <p:spPr bwMode="auto">
            <a:xfrm>
              <a:off x="1044340" y="3797145"/>
              <a:ext cx="2057400" cy="914400"/>
            </a:xfrm>
            <a:prstGeom prst="rect">
              <a:avLst/>
            </a:prstGeom>
            <a:noFill/>
            <a:ln w="12700">
              <a:solidFill>
                <a:schemeClr val="accent1"/>
              </a:solidFill>
              <a:miter lim="400000"/>
              <a:headEnd/>
              <a:tailEnd/>
            </a:ln>
          </p:spPr>
          <p:txBody>
            <a:bodyPr wrap="square" lIns="91440" tIns="91440" rIns="91440" bIns="91440" anchor="t">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ea typeface="+mn-ea"/>
                  <a:cs typeface="Arial" panose="020B0604020202020204" pitchFamily="34" charset="0"/>
                </a:rPr>
                <a:t>First name, Last name</a:t>
              </a:r>
            </a:p>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900" b="0" i="0" u="none" strike="noStrike" kern="1200" cap="none" spc="0" normalizeH="0" baseline="0" noProof="0">
                  <a:ln>
                    <a:noFill/>
                  </a:ln>
                  <a:solidFill>
                    <a:schemeClr val="tx2"/>
                  </a:solidFill>
                  <a:effectLst/>
                  <a:uLnTx/>
                  <a:uFillTx/>
                  <a:ea typeface="+mn-ea"/>
                  <a:cs typeface="Arial" panose="020B0604020202020204" pitchFamily="34" charset="0"/>
                </a:rPr>
                <a:t>Info</a:t>
              </a:r>
            </a:p>
            <a:p>
              <a:pPr marL="0" marR="0" lvl="0" indent="0" algn="l" defTabSz="914400" rtl="0" eaLnBrk="1" fontAlgn="auto" latinLnBrk="0" hangingPunct="1">
                <a:lnSpc>
                  <a:spcPct val="110000"/>
                </a:lnSpc>
                <a:spcBef>
                  <a:spcPts val="0"/>
                </a:spcBef>
                <a:spcAft>
                  <a:spcPts val="0"/>
                </a:spcAft>
                <a:buClrTx/>
                <a:buSzTx/>
                <a:buFontTx/>
                <a:buNone/>
                <a:tabLst/>
                <a:defRPr/>
              </a:pPr>
              <a:r>
                <a:rPr lang="en-US" sz="900">
                  <a:solidFill>
                    <a:schemeClr val="tx2"/>
                  </a:solidFill>
                  <a:cs typeface="Arial" panose="020B0604020202020204" pitchFamily="34" charset="0"/>
                </a:rPr>
                <a:t>Info</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2"/>
                  </a:solidFill>
                  <a:effectLst/>
                  <a:uLnTx/>
                  <a:uFillTx/>
                  <a:ea typeface="+mn-ea"/>
                  <a:cs typeface="Arial" panose="020B0604020202020204" pitchFamily="34" charset="0"/>
                </a:rPr>
                <a:t>Info</a:t>
              </a:r>
            </a:p>
          </p:txBody>
        </p:sp>
        <p:sp>
          <p:nvSpPr>
            <p:cNvPr id="19" name="Content Strategy">
              <a:extLst>
                <a:ext uri="{FF2B5EF4-FFF2-40B4-BE49-F238E27FC236}">
                  <a16:creationId xmlns:a16="http://schemas.microsoft.com/office/drawing/2014/main" id="{BE6B7CA2-A6B5-78E8-ACBB-C1A05F8FAE2B}"/>
                </a:ext>
              </a:extLst>
            </p:cNvPr>
            <p:cNvSpPr>
              <a:spLocks/>
            </p:cNvSpPr>
            <p:nvPr/>
          </p:nvSpPr>
          <p:spPr bwMode="auto">
            <a:xfrm>
              <a:off x="3678458" y="3797144"/>
              <a:ext cx="2057400" cy="914400"/>
            </a:xfrm>
            <a:prstGeom prst="rect">
              <a:avLst/>
            </a:prstGeom>
            <a:noFill/>
            <a:ln w="12700">
              <a:solidFill>
                <a:schemeClr val="accent1"/>
              </a:solidFill>
              <a:miter lim="400000"/>
              <a:headEnd/>
              <a:tailEnd/>
            </a:ln>
          </p:spPr>
          <p:txBody>
            <a:bodyPr wrap="square" lIns="91440" tIns="91440" rIns="91440" bIns="91440" anchor="t">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ea typeface="+mn-ea"/>
                  <a:cs typeface="Arial" panose="020B0604020202020204" pitchFamily="34" charset="0"/>
                </a:rPr>
                <a:t>First name, Last name</a:t>
              </a:r>
            </a:p>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900" b="0" i="0" u="none" strike="noStrike" kern="1200" cap="none" spc="0" normalizeH="0" baseline="0" noProof="0">
                  <a:ln>
                    <a:noFill/>
                  </a:ln>
                  <a:solidFill>
                    <a:schemeClr val="tx2"/>
                  </a:solidFill>
                  <a:effectLst/>
                  <a:uLnTx/>
                  <a:uFillTx/>
                  <a:ea typeface="+mn-ea"/>
                  <a:cs typeface="Arial" panose="020B0604020202020204" pitchFamily="34" charset="0"/>
                </a:rPr>
                <a:t>Info</a:t>
              </a:r>
            </a:p>
            <a:p>
              <a:pPr marL="0" marR="0" lvl="0" indent="0" algn="l" defTabSz="914400" rtl="0" eaLnBrk="1" fontAlgn="auto" latinLnBrk="0" hangingPunct="1">
                <a:lnSpc>
                  <a:spcPct val="110000"/>
                </a:lnSpc>
                <a:spcBef>
                  <a:spcPts val="0"/>
                </a:spcBef>
                <a:spcAft>
                  <a:spcPts val="0"/>
                </a:spcAft>
                <a:buClrTx/>
                <a:buSzTx/>
                <a:buFontTx/>
                <a:buNone/>
                <a:tabLst/>
                <a:defRPr/>
              </a:pPr>
              <a:r>
                <a:rPr lang="en-US" sz="900">
                  <a:solidFill>
                    <a:schemeClr val="tx2"/>
                  </a:solidFill>
                  <a:cs typeface="Arial" panose="020B0604020202020204" pitchFamily="34" charset="0"/>
                </a:rPr>
                <a:t>Info</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2"/>
                  </a:solidFill>
                  <a:effectLst/>
                  <a:uLnTx/>
                  <a:uFillTx/>
                  <a:ea typeface="+mn-ea"/>
                  <a:cs typeface="Arial" panose="020B0604020202020204" pitchFamily="34" charset="0"/>
                </a:rPr>
                <a:t>Info</a:t>
              </a:r>
            </a:p>
          </p:txBody>
        </p:sp>
        <p:sp>
          <p:nvSpPr>
            <p:cNvPr id="21" name="Content Strategy">
              <a:extLst>
                <a:ext uri="{FF2B5EF4-FFF2-40B4-BE49-F238E27FC236}">
                  <a16:creationId xmlns:a16="http://schemas.microsoft.com/office/drawing/2014/main" id="{86644D61-3F31-1088-4C92-C87CF1BCBAB3}"/>
                </a:ext>
              </a:extLst>
            </p:cNvPr>
            <p:cNvSpPr>
              <a:spLocks/>
            </p:cNvSpPr>
            <p:nvPr/>
          </p:nvSpPr>
          <p:spPr bwMode="auto">
            <a:xfrm>
              <a:off x="6312576" y="3797145"/>
              <a:ext cx="2057400" cy="914400"/>
            </a:xfrm>
            <a:prstGeom prst="rect">
              <a:avLst/>
            </a:prstGeom>
            <a:noFill/>
            <a:ln w="12700">
              <a:solidFill>
                <a:schemeClr val="accent1"/>
              </a:solidFill>
              <a:miter lim="400000"/>
              <a:headEnd/>
              <a:tailEnd/>
            </a:ln>
          </p:spPr>
          <p:txBody>
            <a:bodyPr wrap="square" lIns="91440" tIns="91440" rIns="91440" bIns="91440" anchor="t">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ea typeface="+mn-ea"/>
                  <a:cs typeface="Arial" panose="020B0604020202020204" pitchFamily="34" charset="0"/>
                </a:rPr>
                <a:t>First name, Last name</a:t>
              </a:r>
            </a:p>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900" b="0" i="0" u="none" strike="noStrike" kern="1200" cap="none" spc="0" normalizeH="0" baseline="0" noProof="0">
                  <a:ln>
                    <a:noFill/>
                  </a:ln>
                  <a:solidFill>
                    <a:schemeClr val="tx2"/>
                  </a:solidFill>
                  <a:effectLst/>
                  <a:uLnTx/>
                  <a:uFillTx/>
                  <a:ea typeface="+mn-ea"/>
                  <a:cs typeface="Arial" panose="020B0604020202020204" pitchFamily="34" charset="0"/>
                </a:rPr>
                <a:t>Info</a:t>
              </a:r>
            </a:p>
            <a:p>
              <a:pPr marL="0" marR="0" lvl="0" indent="0" algn="l" defTabSz="914400" rtl="0" eaLnBrk="1" fontAlgn="auto" latinLnBrk="0" hangingPunct="1">
                <a:lnSpc>
                  <a:spcPct val="110000"/>
                </a:lnSpc>
                <a:spcBef>
                  <a:spcPts val="0"/>
                </a:spcBef>
                <a:spcAft>
                  <a:spcPts val="0"/>
                </a:spcAft>
                <a:buClrTx/>
                <a:buSzTx/>
                <a:buFontTx/>
                <a:buNone/>
                <a:tabLst/>
                <a:defRPr/>
              </a:pPr>
              <a:r>
                <a:rPr lang="en-US" sz="900">
                  <a:solidFill>
                    <a:schemeClr val="tx2"/>
                  </a:solidFill>
                  <a:cs typeface="Arial" panose="020B0604020202020204" pitchFamily="34" charset="0"/>
                </a:rPr>
                <a:t>Info</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2"/>
                  </a:solidFill>
                  <a:effectLst/>
                  <a:uLnTx/>
                  <a:uFillTx/>
                  <a:ea typeface="+mn-ea"/>
                  <a:cs typeface="Arial" panose="020B0604020202020204" pitchFamily="34" charset="0"/>
                </a:rPr>
                <a:t>Info</a:t>
              </a:r>
            </a:p>
          </p:txBody>
        </p:sp>
        <p:sp>
          <p:nvSpPr>
            <p:cNvPr id="25" name="Content Strategy">
              <a:extLst>
                <a:ext uri="{FF2B5EF4-FFF2-40B4-BE49-F238E27FC236}">
                  <a16:creationId xmlns:a16="http://schemas.microsoft.com/office/drawing/2014/main" id="{2D663DEE-17D9-0FC1-8F95-B0E52A39572C}"/>
                </a:ext>
              </a:extLst>
            </p:cNvPr>
            <p:cNvSpPr>
              <a:spLocks/>
            </p:cNvSpPr>
            <p:nvPr/>
          </p:nvSpPr>
          <p:spPr bwMode="auto">
            <a:xfrm>
              <a:off x="8946694" y="3797145"/>
              <a:ext cx="2057400" cy="914400"/>
            </a:xfrm>
            <a:prstGeom prst="rect">
              <a:avLst/>
            </a:prstGeom>
            <a:noFill/>
            <a:ln w="12700">
              <a:solidFill>
                <a:schemeClr val="accent1"/>
              </a:solidFill>
              <a:miter lim="400000"/>
              <a:headEnd/>
              <a:tailEnd/>
            </a:ln>
          </p:spPr>
          <p:txBody>
            <a:bodyPr wrap="square" lIns="91440" tIns="91440" rIns="91440" bIns="91440" anchor="t">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ea typeface="+mn-ea"/>
                  <a:cs typeface="Arial" panose="020B0604020202020204" pitchFamily="34" charset="0"/>
                </a:rPr>
                <a:t>First name, Last name</a:t>
              </a:r>
            </a:p>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900" b="0" i="0" u="none" strike="noStrike" kern="1200" cap="none" spc="0" normalizeH="0" baseline="0" noProof="0">
                  <a:ln>
                    <a:noFill/>
                  </a:ln>
                  <a:solidFill>
                    <a:schemeClr val="tx2"/>
                  </a:solidFill>
                  <a:effectLst/>
                  <a:uLnTx/>
                  <a:uFillTx/>
                  <a:ea typeface="+mn-ea"/>
                  <a:cs typeface="Arial" panose="020B0604020202020204" pitchFamily="34" charset="0"/>
                </a:rPr>
                <a:t>Info</a:t>
              </a:r>
            </a:p>
            <a:p>
              <a:pPr marL="0" marR="0" lvl="0" indent="0" algn="l" defTabSz="914400" rtl="0" eaLnBrk="1" fontAlgn="auto" latinLnBrk="0" hangingPunct="1">
                <a:lnSpc>
                  <a:spcPct val="110000"/>
                </a:lnSpc>
                <a:spcBef>
                  <a:spcPts val="0"/>
                </a:spcBef>
                <a:spcAft>
                  <a:spcPts val="0"/>
                </a:spcAft>
                <a:buClrTx/>
                <a:buSzTx/>
                <a:buFontTx/>
                <a:buNone/>
                <a:tabLst/>
                <a:defRPr/>
              </a:pPr>
              <a:r>
                <a:rPr lang="en-US" sz="900">
                  <a:solidFill>
                    <a:schemeClr val="tx2"/>
                  </a:solidFill>
                  <a:cs typeface="Arial" panose="020B0604020202020204" pitchFamily="34" charset="0"/>
                </a:rPr>
                <a:t>Info</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2"/>
                  </a:solidFill>
                  <a:effectLst/>
                  <a:uLnTx/>
                  <a:uFillTx/>
                  <a:ea typeface="+mn-ea"/>
                  <a:cs typeface="Arial" panose="020B0604020202020204" pitchFamily="34" charset="0"/>
                </a:rPr>
                <a:t>Info</a:t>
              </a:r>
            </a:p>
          </p:txBody>
        </p:sp>
        <p:cxnSp>
          <p:nvCxnSpPr>
            <p:cNvPr id="61" name="Connector: Elbow 69">
              <a:extLst>
                <a:ext uri="{FF2B5EF4-FFF2-40B4-BE49-F238E27FC236}">
                  <a16:creationId xmlns:a16="http://schemas.microsoft.com/office/drawing/2014/main" id="{141F786A-7F92-03D4-2FD7-0115FCACF799}"/>
                </a:ext>
                <a:ext uri="{C183D7F6-B498-43B3-948B-1728B52AA6E4}">
                  <adec:decorative xmlns:adec="http://schemas.microsoft.com/office/drawing/2017/decorative" val="1"/>
                </a:ext>
              </a:extLst>
            </p:cNvPr>
            <p:cNvCxnSpPr>
              <a:cxnSpLocks/>
            </p:cNvCxnSpPr>
            <p:nvPr/>
          </p:nvCxnSpPr>
          <p:spPr>
            <a:xfrm>
              <a:off x="6096000" y="2903272"/>
              <a:ext cx="0" cy="659205"/>
            </a:xfrm>
            <a:prstGeom prst="straightConnector1">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Connector: Elbow 69">
              <a:extLst>
                <a:ext uri="{FF2B5EF4-FFF2-40B4-BE49-F238E27FC236}">
                  <a16:creationId xmlns:a16="http://schemas.microsoft.com/office/drawing/2014/main" id="{08F312D8-FC3B-70D4-F56F-ED1E5FA632CA}"/>
                </a:ext>
                <a:ext uri="{C183D7F6-B498-43B3-948B-1728B52AA6E4}">
                  <adec:decorative xmlns:adec="http://schemas.microsoft.com/office/drawing/2017/decorative" val="1"/>
                </a:ext>
              </a:extLst>
            </p:cNvPr>
            <p:cNvCxnSpPr>
              <a:cxnSpLocks/>
            </p:cNvCxnSpPr>
            <p:nvPr/>
          </p:nvCxnSpPr>
          <p:spPr>
            <a:xfrm flipH="1">
              <a:off x="4784990" y="3576892"/>
              <a:ext cx="0" cy="226604"/>
            </a:xfrm>
            <a:prstGeom prst="straightConnector1">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Connector: Elbow 66">
              <a:extLst>
                <a:ext uri="{FF2B5EF4-FFF2-40B4-BE49-F238E27FC236}">
                  <a16:creationId xmlns:a16="http://schemas.microsoft.com/office/drawing/2014/main" id="{210358CD-E82E-C5A7-DF26-71C7EB0EA5BC}"/>
                </a:ext>
                <a:ext uri="{C183D7F6-B498-43B3-948B-1728B52AA6E4}">
                  <adec:decorative xmlns:adec="http://schemas.microsoft.com/office/drawing/2017/decorative" val="1"/>
                </a:ext>
              </a:extLst>
            </p:cNvPr>
            <p:cNvCxnSpPr>
              <a:cxnSpLocks/>
              <a:stCxn id="16" idx="0"/>
              <a:endCxn id="25" idx="0"/>
            </p:cNvCxnSpPr>
            <p:nvPr/>
          </p:nvCxnSpPr>
          <p:spPr>
            <a:xfrm rot="5400000" flipH="1" flipV="1">
              <a:off x="6024217" y="-154032"/>
              <a:ext cx="12700" cy="7902354"/>
            </a:xfrm>
            <a:prstGeom prst="bentConnector3">
              <a:avLst>
                <a:gd name="adj1" fmla="val 1800000"/>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9F073AC-CEDA-3495-C6EF-12D996F8EBDF}"/>
                </a:ext>
              </a:extLst>
            </p:cNvPr>
            <p:cNvSpPr txBox="1"/>
            <p:nvPr/>
          </p:nvSpPr>
          <p:spPr>
            <a:xfrm>
              <a:off x="1044341" y="3318637"/>
              <a:ext cx="128016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a:ln>
                    <a:noFill/>
                  </a:ln>
                  <a:solidFill>
                    <a:schemeClr val="tx2"/>
                  </a:solidFill>
                  <a:effectLst/>
                  <a:uLnTx/>
                  <a:uFillTx/>
                  <a:ea typeface="+mn-ea"/>
                  <a:cs typeface="Arial" panose="020B0604020202020204" pitchFamily="34" charset="0"/>
                </a:rPr>
                <a:t>Team name</a:t>
              </a:r>
            </a:p>
          </p:txBody>
        </p:sp>
        <p:cxnSp>
          <p:nvCxnSpPr>
            <p:cNvPr id="34" name="Connector: Elbow 69">
              <a:extLst>
                <a:ext uri="{FF2B5EF4-FFF2-40B4-BE49-F238E27FC236}">
                  <a16:creationId xmlns:a16="http://schemas.microsoft.com/office/drawing/2014/main" id="{B4C16E00-2178-F34B-ED2F-FE8FD1176814}"/>
                </a:ext>
                <a:ext uri="{C183D7F6-B498-43B3-948B-1728B52AA6E4}">
                  <adec:decorative xmlns:adec="http://schemas.microsoft.com/office/drawing/2017/decorative" val="1"/>
                </a:ext>
              </a:extLst>
            </p:cNvPr>
            <p:cNvCxnSpPr>
              <a:cxnSpLocks/>
            </p:cNvCxnSpPr>
            <p:nvPr/>
          </p:nvCxnSpPr>
          <p:spPr>
            <a:xfrm flipH="1">
              <a:off x="7419108" y="3576892"/>
              <a:ext cx="0" cy="226604"/>
            </a:xfrm>
            <a:prstGeom prst="straightConnector1">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Content Strategy">
              <a:extLst>
                <a:ext uri="{FF2B5EF4-FFF2-40B4-BE49-F238E27FC236}">
                  <a16:creationId xmlns:a16="http://schemas.microsoft.com/office/drawing/2014/main" id="{D4AD288D-A5ED-6488-B6AB-9BD53B449BCD}"/>
                </a:ext>
              </a:extLst>
            </p:cNvPr>
            <p:cNvSpPr>
              <a:spLocks/>
            </p:cNvSpPr>
            <p:nvPr/>
          </p:nvSpPr>
          <p:spPr bwMode="auto">
            <a:xfrm>
              <a:off x="5067300" y="1988872"/>
              <a:ext cx="2057400" cy="914400"/>
            </a:xfrm>
            <a:prstGeom prst="rect">
              <a:avLst/>
            </a:prstGeom>
            <a:noFill/>
            <a:ln w="12700">
              <a:solidFill>
                <a:schemeClr val="accent1"/>
              </a:solidFill>
              <a:miter lim="400000"/>
              <a:headEnd/>
              <a:tailEnd/>
            </a:ln>
          </p:spPr>
          <p:txBody>
            <a:bodyPr wrap="square" lIns="91440" tIns="91440" rIns="91440" bIns="91440" anchor="t">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ea typeface="+mn-ea"/>
                  <a:cs typeface="Arial" panose="020B0604020202020204" pitchFamily="34" charset="0"/>
                </a:rPr>
                <a:t>First name, Last name</a:t>
              </a:r>
            </a:p>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900" b="0" i="0" u="none" strike="noStrike" kern="1200" cap="none" spc="0" normalizeH="0" baseline="0" noProof="0">
                  <a:ln>
                    <a:noFill/>
                  </a:ln>
                  <a:solidFill>
                    <a:schemeClr val="tx2"/>
                  </a:solidFill>
                  <a:effectLst/>
                  <a:uLnTx/>
                  <a:uFillTx/>
                  <a:ea typeface="+mn-ea"/>
                  <a:cs typeface="Arial" panose="020B0604020202020204" pitchFamily="34" charset="0"/>
                </a:rPr>
                <a:t>Info</a:t>
              </a:r>
            </a:p>
            <a:p>
              <a:pPr marL="0" marR="0" lvl="0" indent="0" algn="l" defTabSz="914400" rtl="0" eaLnBrk="1" fontAlgn="auto" latinLnBrk="0" hangingPunct="1">
                <a:lnSpc>
                  <a:spcPct val="110000"/>
                </a:lnSpc>
                <a:spcBef>
                  <a:spcPts val="0"/>
                </a:spcBef>
                <a:spcAft>
                  <a:spcPts val="0"/>
                </a:spcAft>
                <a:buClrTx/>
                <a:buSzTx/>
                <a:buFontTx/>
                <a:buNone/>
                <a:tabLst/>
                <a:defRPr/>
              </a:pPr>
              <a:r>
                <a:rPr lang="en-US" sz="900">
                  <a:solidFill>
                    <a:schemeClr val="tx2"/>
                  </a:solidFill>
                  <a:cs typeface="Arial" panose="020B0604020202020204" pitchFamily="34" charset="0"/>
                </a:rPr>
                <a:t>Info</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2"/>
                  </a:solidFill>
                  <a:effectLst/>
                  <a:uLnTx/>
                  <a:uFillTx/>
                  <a:ea typeface="+mn-ea"/>
                  <a:cs typeface="Arial" panose="020B0604020202020204" pitchFamily="34" charset="0"/>
                </a:rPr>
                <a:t>Info</a:t>
              </a:r>
            </a:p>
          </p:txBody>
        </p:sp>
      </p:grpSp>
    </p:spTree>
    <p:extLst>
      <p:ext uri="{BB962C8B-B14F-4D97-AF65-F5344CB8AC3E}">
        <p14:creationId xmlns:p14="http://schemas.microsoft.com/office/powerpoint/2010/main" val="2117142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8BA93-81FF-A7B5-7552-65DE206CDF1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C9A32B1-C6BA-4976-3ADE-1E6FB66F8121}"/>
              </a:ext>
            </a:extLst>
          </p:cNvPr>
          <p:cNvSpPr>
            <a:spLocks noGrp="1"/>
          </p:cNvSpPr>
          <p:nvPr>
            <p:ph type="title"/>
          </p:nvPr>
        </p:nvSpPr>
        <p:spPr>
          <a:xfrm>
            <a:off x="457201" y="2930402"/>
            <a:ext cx="4754880" cy="997196"/>
          </a:xfrm>
        </p:spPr>
        <p:txBody>
          <a:bodyPr/>
          <a:lstStyle/>
          <a:p>
            <a:r>
              <a:rPr lang="en-US"/>
              <a:t>Contents</a:t>
            </a:r>
          </a:p>
        </p:txBody>
      </p:sp>
      <p:sp>
        <p:nvSpPr>
          <p:cNvPr id="13" name="Content Placeholder 12">
            <a:extLst>
              <a:ext uri="{FF2B5EF4-FFF2-40B4-BE49-F238E27FC236}">
                <a16:creationId xmlns:a16="http://schemas.microsoft.com/office/drawing/2014/main" id="{B758914C-DE97-D22D-61F5-AFBCE9F61655}"/>
              </a:ext>
            </a:extLst>
          </p:cNvPr>
          <p:cNvSpPr>
            <a:spLocks noGrp="1"/>
          </p:cNvSpPr>
          <p:nvPr>
            <p:ph idx="1"/>
          </p:nvPr>
        </p:nvSpPr>
        <p:spPr>
          <a:xfrm>
            <a:off x="6096000" y="914400"/>
            <a:ext cx="5635752" cy="5029200"/>
          </a:xfrm>
        </p:spPr>
        <p:txBody>
          <a:bodyPr/>
          <a:lstStyle/>
          <a:p>
            <a:r>
              <a:rPr lang="en-US">
                <a:solidFill>
                  <a:srgbClr val="666692"/>
                </a:solidFill>
              </a:rPr>
              <a:t>Design elements</a:t>
            </a:r>
          </a:p>
          <a:p>
            <a:r>
              <a:rPr lang="en-US">
                <a:solidFill>
                  <a:srgbClr val="666692"/>
                </a:solidFill>
              </a:rPr>
              <a:t>Company overview</a:t>
            </a:r>
          </a:p>
          <a:p>
            <a:r>
              <a:rPr lang="en-US">
                <a:solidFill>
                  <a:srgbClr val="666692"/>
                </a:solidFill>
              </a:rPr>
              <a:t>Org charts and bios</a:t>
            </a:r>
          </a:p>
          <a:p>
            <a:r>
              <a:rPr lang="en-US"/>
              <a:t>Content graphics and layouts</a:t>
            </a:r>
          </a:p>
          <a:p>
            <a:r>
              <a:rPr lang="en-US">
                <a:solidFill>
                  <a:srgbClr val="666692"/>
                </a:solidFill>
              </a:rPr>
              <a:t>Timelines</a:t>
            </a:r>
          </a:p>
          <a:p>
            <a:r>
              <a:rPr lang="en-US">
                <a:solidFill>
                  <a:srgbClr val="666692"/>
                </a:solidFill>
              </a:rPr>
              <a:t>Tables</a:t>
            </a:r>
          </a:p>
          <a:p>
            <a:r>
              <a:rPr lang="en-US">
                <a:solidFill>
                  <a:srgbClr val="666692"/>
                </a:solidFill>
              </a:rPr>
              <a:t>Charts and graphs </a:t>
            </a:r>
          </a:p>
          <a:p>
            <a:r>
              <a:rPr lang="en-US">
                <a:solidFill>
                  <a:srgbClr val="666692"/>
                </a:solidFill>
              </a:rPr>
              <a:t>Image-led slides</a:t>
            </a:r>
          </a:p>
        </p:txBody>
      </p:sp>
      <p:sp>
        <p:nvSpPr>
          <p:cNvPr id="10" name="Slide Number Placeholder 9">
            <a:extLst>
              <a:ext uri="{FF2B5EF4-FFF2-40B4-BE49-F238E27FC236}">
                <a16:creationId xmlns:a16="http://schemas.microsoft.com/office/drawing/2014/main" id="{5C5AAF25-351A-FF1C-9419-39A4174CBDCE}"/>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28</a:t>
            </a:fld>
            <a:endParaRPr lang="en-US"/>
          </a:p>
        </p:txBody>
      </p:sp>
      <p:sp>
        <p:nvSpPr>
          <p:cNvPr id="2" name="Footer Placeholder 1">
            <a:extLst>
              <a:ext uri="{FF2B5EF4-FFF2-40B4-BE49-F238E27FC236}">
                <a16:creationId xmlns:a16="http://schemas.microsoft.com/office/drawing/2014/main" id="{D6B55197-67BB-B841-9C78-A03057FCCEB8}"/>
              </a:ext>
            </a:extLst>
          </p:cNvPr>
          <p:cNvSpPr>
            <a:spLocks noGrp="1"/>
          </p:cNvSpPr>
          <p:nvPr>
            <p:ph type="ftr" sz="quarter" idx="11"/>
          </p:nvPr>
        </p:nvSpPr>
        <p:spPr>
          <a:xfrm>
            <a:off x="1005840" y="6400800"/>
            <a:ext cx="1371600" cy="228600"/>
          </a:xfrm>
        </p:spPr>
        <p:txBody>
          <a:bodyPr/>
          <a:lstStyle/>
          <a:p>
            <a:r>
              <a:rPr lang="en-US"/>
              <a:t>© 2025–2027 Cognizant | Private</a:t>
            </a:r>
          </a:p>
        </p:txBody>
      </p:sp>
    </p:spTree>
    <p:extLst>
      <p:ext uri="{BB962C8B-B14F-4D97-AF65-F5344CB8AC3E}">
        <p14:creationId xmlns:p14="http://schemas.microsoft.com/office/powerpoint/2010/main" val="3896705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C7B06-A717-F697-3FA6-690FFEC89E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45D42F-CEA8-574C-C7E8-724A46116866}"/>
              </a:ext>
            </a:extLst>
          </p:cNvPr>
          <p:cNvSpPr>
            <a:spLocks noGrp="1"/>
          </p:cNvSpPr>
          <p:nvPr>
            <p:ph type="ctrTitle"/>
          </p:nvPr>
        </p:nvSpPr>
        <p:spPr>
          <a:xfrm>
            <a:off x="1005840" y="1943100"/>
            <a:ext cx="9023350" cy="1107996"/>
          </a:xfrm>
        </p:spPr>
        <p:txBody>
          <a:bodyPr/>
          <a:lstStyle/>
          <a:p>
            <a:r>
              <a:rPr lang="en-US"/>
              <a:t>Statement or quote will go here</a:t>
            </a:r>
            <a:br>
              <a:rPr lang="en-US"/>
            </a:br>
            <a:r>
              <a:rPr lang="en-US"/>
              <a:t>in Arial 36pt bold</a:t>
            </a:r>
          </a:p>
        </p:txBody>
      </p:sp>
      <p:sp>
        <p:nvSpPr>
          <p:cNvPr id="5" name="Text Placeholder 4">
            <a:extLst>
              <a:ext uri="{FF2B5EF4-FFF2-40B4-BE49-F238E27FC236}">
                <a16:creationId xmlns:a16="http://schemas.microsoft.com/office/drawing/2014/main" id="{A2CC464F-B9B5-2E15-26DD-91828D4152FB}"/>
              </a:ext>
            </a:extLst>
          </p:cNvPr>
          <p:cNvSpPr>
            <a:spLocks noGrp="1"/>
          </p:cNvSpPr>
          <p:nvPr>
            <p:ph type="body" sz="quarter" idx="13"/>
          </p:nvPr>
        </p:nvSpPr>
        <p:spPr>
          <a:xfrm>
            <a:off x="1005840" y="3429000"/>
            <a:ext cx="9023350" cy="1500188"/>
          </a:xfrm>
        </p:spPr>
        <p:txBody>
          <a:bodyPr/>
          <a:lstStyle/>
          <a:p>
            <a:r>
              <a:rPr lang="en-US"/>
              <a:t>Attributor name is 16pt Arial</a:t>
            </a:r>
          </a:p>
        </p:txBody>
      </p:sp>
      <p:sp>
        <p:nvSpPr>
          <p:cNvPr id="7" name="Slide Number Placeholder 6">
            <a:extLst>
              <a:ext uri="{FF2B5EF4-FFF2-40B4-BE49-F238E27FC236}">
                <a16:creationId xmlns:a16="http://schemas.microsoft.com/office/drawing/2014/main" id="{BBCA83A5-CEC2-3DB2-4259-76365FDA49C8}"/>
              </a:ext>
            </a:extLst>
          </p:cNvPr>
          <p:cNvSpPr>
            <a:spLocks noGrp="1"/>
          </p:cNvSpPr>
          <p:nvPr>
            <p:ph type="sldNum" sz="quarter" idx="16"/>
          </p:nvPr>
        </p:nvSpPr>
        <p:spPr>
          <a:xfrm>
            <a:off x="457200" y="6400799"/>
            <a:ext cx="365760" cy="228600"/>
          </a:xfrm>
        </p:spPr>
        <p:txBody>
          <a:bodyPr/>
          <a:lstStyle/>
          <a:p>
            <a:fld id="{38826FC0-333C-E549-9FA3-0EE43DF298A3}" type="slidenum">
              <a:rPr lang="en-US" smtClean="0"/>
              <a:pPr/>
              <a:t>29</a:t>
            </a:fld>
            <a:endParaRPr lang="en-US"/>
          </a:p>
        </p:txBody>
      </p:sp>
      <p:sp>
        <p:nvSpPr>
          <p:cNvPr id="3" name="Footer Placeholder 2">
            <a:extLst>
              <a:ext uri="{FF2B5EF4-FFF2-40B4-BE49-F238E27FC236}">
                <a16:creationId xmlns:a16="http://schemas.microsoft.com/office/drawing/2014/main" id="{480876B3-95F2-124B-F6BD-875CB9932078}"/>
              </a:ext>
            </a:extLst>
          </p:cNvPr>
          <p:cNvSpPr>
            <a:spLocks noGrp="1"/>
          </p:cNvSpPr>
          <p:nvPr>
            <p:ph type="ftr" sz="quarter" idx="15"/>
          </p:nvPr>
        </p:nvSpPr>
        <p:spPr>
          <a:xfrm>
            <a:off x="1005840" y="6400800"/>
            <a:ext cx="1371600" cy="228600"/>
          </a:xfrm>
        </p:spPr>
        <p:txBody>
          <a:bodyPr/>
          <a:lstStyle/>
          <a:p>
            <a:r>
              <a:rPr lang="en-US"/>
              <a:t>© 2025–2027 Cognizant | Private</a:t>
            </a:r>
          </a:p>
        </p:txBody>
      </p:sp>
    </p:spTree>
    <p:extLst>
      <p:ext uri="{BB962C8B-B14F-4D97-AF65-F5344CB8AC3E}">
        <p14:creationId xmlns:p14="http://schemas.microsoft.com/office/powerpoint/2010/main" val="845212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40E811B-BFE8-5C45-DF82-24CDA22733FE}"/>
              </a:ext>
            </a:extLst>
          </p:cNvPr>
          <p:cNvSpPr>
            <a:spLocks noGrp="1"/>
          </p:cNvSpPr>
          <p:nvPr>
            <p:ph type="ctrTitle"/>
          </p:nvPr>
        </p:nvSpPr>
        <p:spPr>
          <a:xfrm>
            <a:off x="1006475" y="1056783"/>
            <a:ext cx="8732948" cy="1994392"/>
          </a:xfrm>
        </p:spPr>
        <p:txBody>
          <a:bodyPr>
            <a:spAutoFit/>
          </a:bodyPr>
          <a:lstStyle/>
          <a:p>
            <a:r>
              <a:rPr lang="en-US"/>
              <a:t>Drag and drop these pre-made slides into your own presentations as a starting point, then edit using your </a:t>
            </a:r>
            <a:br>
              <a:rPr lang="en-US"/>
            </a:br>
            <a:r>
              <a:rPr lang="en-US"/>
              <a:t>own content.</a:t>
            </a:r>
          </a:p>
        </p:txBody>
      </p:sp>
      <p:sp>
        <p:nvSpPr>
          <p:cNvPr id="4" name="Slide Number Placeholder 3">
            <a:extLst>
              <a:ext uri="{FF2B5EF4-FFF2-40B4-BE49-F238E27FC236}">
                <a16:creationId xmlns:a16="http://schemas.microsoft.com/office/drawing/2014/main" id="{E613BA1D-1409-BFD4-ED01-B715B5C71E73}"/>
              </a:ext>
            </a:extLst>
          </p:cNvPr>
          <p:cNvSpPr>
            <a:spLocks noGrp="1"/>
          </p:cNvSpPr>
          <p:nvPr>
            <p:ph type="sldNum" sz="quarter" idx="16"/>
          </p:nvPr>
        </p:nvSpPr>
        <p:spPr/>
        <p:txBody>
          <a:bodyPr/>
          <a:lstStyle/>
          <a:p>
            <a:fld id="{38826FC0-333C-E549-9FA3-0EE43DF298A3}" type="slidenum">
              <a:rPr lang="en-US" smtClean="0"/>
              <a:pPr/>
              <a:t>3</a:t>
            </a:fld>
            <a:endParaRPr lang="en-US"/>
          </a:p>
        </p:txBody>
      </p:sp>
      <p:sp>
        <p:nvSpPr>
          <p:cNvPr id="3" name="Footer Placeholder 2">
            <a:extLst>
              <a:ext uri="{FF2B5EF4-FFF2-40B4-BE49-F238E27FC236}">
                <a16:creationId xmlns:a16="http://schemas.microsoft.com/office/drawing/2014/main" id="{B81CB3EF-E29B-F3B8-8376-EEC9E12E32C3}"/>
              </a:ext>
            </a:extLst>
          </p:cNvPr>
          <p:cNvSpPr>
            <a:spLocks noGrp="1"/>
          </p:cNvSpPr>
          <p:nvPr>
            <p:ph type="ftr" sz="quarter" idx="15"/>
          </p:nvPr>
        </p:nvSpPr>
        <p:spPr/>
        <p:txBody>
          <a:bodyPr/>
          <a:lstStyle/>
          <a:p>
            <a:r>
              <a:rPr lang="en-US"/>
              <a:t>© 2025–2027 Cognizant | Private</a:t>
            </a:r>
          </a:p>
        </p:txBody>
      </p:sp>
    </p:spTree>
    <p:extLst>
      <p:ext uri="{BB962C8B-B14F-4D97-AF65-F5344CB8AC3E}">
        <p14:creationId xmlns:p14="http://schemas.microsoft.com/office/powerpoint/2010/main" val="2873879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4" descr="Sample abstract photo as placeholder image">
            <a:extLst>
              <a:ext uri="{FF2B5EF4-FFF2-40B4-BE49-F238E27FC236}">
                <a16:creationId xmlns:a16="http://schemas.microsoft.com/office/drawing/2014/main" id="{C9B662E4-04BC-699F-E22F-82485E5CA958}"/>
              </a:ext>
            </a:extLst>
          </p:cNvPr>
          <p:cNvPicPr>
            <a:picLocks noGrp="1" noChangeAspect="1"/>
          </p:cNvPicPr>
          <p:nvPr>
            <p:ph type="pic" sz="quarter" idx="22"/>
          </p:nvPr>
        </p:nvPicPr>
        <p:blipFill>
          <a:blip r:embed="rId2"/>
          <a:srcRect l="32690" r="32690"/>
          <a:stretch>
            <a:fillRect/>
          </a:stretch>
        </p:blipFill>
        <p:spPr/>
      </p:pic>
      <p:sp>
        <p:nvSpPr>
          <p:cNvPr id="5" name="Title 4">
            <a:extLst>
              <a:ext uri="{FF2B5EF4-FFF2-40B4-BE49-F238E27FC236}">
                <a16:creationId xmlns:a16="http://schemas.microsoft.com/office/drawing/2014/main" id="{772ED66B-B07F-E0B0-C956-088B461E8DC9}"/>
              </a:ext>
            </a:extLst>
          </p:cNvPr>
          <p:cNvSpPr>
            <a:spLocks noGrp="1"/>
          </p:cNvSpPr>
          <p:nvPr>
            <p:ph type="title"/>
          </p:nvPr>
        </p:nvSpPr>
        <p:spPr bwMode="white">
          <a:xfrm>
            <a:off x="457201" y="1078468"/>
            <a:ext cx="3200400" cy="738664"/>
          </a:xfrm>
        </p:spPr>
        <p:txBody>
          <a:bodyPr/>
          <a:lstStyle/>
          <a:p>
            <a:r>
              <a:rPr lang="en-US"/>
              <a:t>Case study </a:t>
            </a:r>
            <a:br>
              <a:rPr lang="en-US"/>
            </a:br>
            <a:r>
              <a:rPr lang="en-US"/>
              <a:t>sample layout</a:t>
            </a:r>
          </a:p>
        </p:txBody>
      </p:sp>
      <p:sp>
        <p:nvSpPr>
          <p:cNvPr id="7" name="Text Placeholder 6">
            <a:extLst>
              <a:ext uri="{FF2B5EF4-FFF2-40B4-BE49-F238E27FC236}">
                <a16:creationId xmlns:a16="http://schemas.microsoft.com/office/drawing/2014/main" id="{2828E70D-32FA-0423-7655-3AA307556336}"/>
              </a:ext>
            </a:extLst>
          </p:cNvPr>
          <p:cNvSpPr>
            <a:spLocks noGrp="1"/>
          </p:cNvSpPr>
          <p:nvPr>
            <p:ph type="body" sz="quarter" idx="26"/>
          </p:nvPr>
        </p:nvSpPr>
        <p:spPr bwMode="white"/>
        <p:txBody>
          <a:bodyPr/>
          <a:lstStyle/>
          <a:p>
            <a:r>
              <a:rPr lang="en-US"/>
              <a:t>Case study super head</a:t>
            </a:r>
          </a:p>
        </p:txBody>
      </p:sp>
      <p:sp>
        <p:nvSpPr>
          <p:cNvPr id="9" name="Picture Placeholder 8" descr="Placeholder for client logo">
            <a:extLst>
              <a:ext uri="{FF2B5EF4-FFF2-40B4-BE49-F238E27FC236}">
                <a16:creationId xmlns:a16="http://schemas.microsoft.com/office/drawing/2014/main" id="{40C24D8C-C5D2-F7C3-0072-EA485458047C}"/>
              </a:ext>
            </a:extLst>
          </p:cNvPr>
          <p:cNvSpPr>
            <a:spLocks noGrp="1"/>
          </p:cNvSpPr>
          <p:nvPr>
            <p:ph type="pic" sz="quarter" idx="28"/>
          </p:nvPr>
        </p:nvSpPr>
        <p:spPr/>
        <p:txBody>
          <a:bodyPr/>
          <a:lstStyle/>
          <a:p>
            <a:endParaRPr lang="en-US"/>
          </a:p>
        </p:txBody>
      </p:sp>
      <p:sp>
        <p:nvSpPr>
          <p:cNvPr id="8" name="Text Placeholder 7">
            <a:extLst>
              <a:ext uri="{FF2B5EF4-FFF2-40B4-BE49-F238E27FC236}">
                <a16:creationId xmlns:a16="http://schemas.microsoft.com/office/drawing/2014/main" id="{AEE586AB-B1FD-5AA7-2BFA-A0B9E6957895}"/>
              </a:ext>
            </a:extLst>
          </p:cNvPr>
          <p:cNvSpPr>
            <a:spLocks noGrp="1"/>
          </p:cNvSpPr>
          <p:nvPr>
            <p:ph type="body" sz="quarter" idx="27"/>
          </p:nvPr>
        </p:nvSpPr>
        <p:spPr>
          <a:xfrm>
            <a:off x="5151120" y="1447800"/>
            <a:ext cx="6583680" cy="2971800"/>
          </a:xfrm>
        </p:spPr>
        <p:txBody>
          <a:bodyPr/>
          <a:lstStyle/>
          <a:p>
            <a:r>
              <a:rPr lang="en-US" b="1">
                <a:solidFill>
                  <a:schemeClr val="accent2"/>
                </a:solidFill>
              </a:rPr>
              <a:t>The challenge</a:t>
            </a:r>
          </a:p>
          <a:p>
            <a:r>
              <a:rPr lang="en-US" sz="1100"/>
              <a:t>Lorem ipsum dolor sit </a:t>
            </a:r>
            <a:r>
              <a:rPr lang="en-US" sz="1100" err="1"/>
              <a:t>amet</a:t>
            </a:r>
            <a:r>
              <a:rPr lang="en-US" sz="1100"/>
              <a:t>, </a:t>
            </a:r>
            <a:r>
              <a:rPr lang="en-US" sz="1100" err="1"/>
              <a:t>consectetur</a:t>
            </a:r>
            <a:r>
              <a:rPr lang="en-US" sz="1100"/>
              <a:t> </a:t>
            </a:r>
            <a:r>
              <a:rPr lang="en-US" sz="1100" err="1"/>
              <a:t>adipiscing</a:t>
            </a:r>
            <a:r>
              <a:rPr lang="en-US" sz="1100"/>
              <a:t> </a:t>
            </a:r>
            <a:r>
              <a:rPr lang="en-US" sz="1100" err="1"/>
              <a:t>elit</a:t>
            </a:r>
            <a:r>
              <a:rPr lang="en-US" sz="1100"/>
              <a:t>, sed do </a:t>
            </a:r>
            <a:r>
              <a:rPr lang="en-US" sz="1100" err="1"/>
              <a:t>eiusmod</a:t>
            </a:r>
            <a:r>
              <a:rPr lang="en-US" sz="1100"/>
              <a:t> </a:t>
            </a:r>
            <a:r>
              <a:rPr lang="en-US" sz="1100" err="1"/>
              <a:t>tempor</a:t>
            </a:r>
            <a:r>
              <a:rPr lang="en-US" sz="1100"/>
              <a:t> </a:t>
            </a:r>
            <a:r>
              <a:rPr lang="en-US" sz="1100" err="1"/>
              <a:t>incididunt</a:t>
            </a:r>
            <a:r>
              <a:rPr lang="en-US" sz="1100"/>
              <a:t> </a:t>
            </a:r>
            <a:r>
              <a:rPr lang="en-US" sz="1100" err="1"/>
              <a:t>ut</a:t>
            </a:r>
            <a:r>
              <a:rPr lang="en-US" sz="1100"/>
              <a:t> labore et dolore. Sit </a:t>
            </a:r>
            <a:r>
              <a:rPr lang="en-US" sz="1100" err="1"/>
              <a:t>amet</a:t>
            </a:r>
            <a:r>
              <a:rPr lang="en-US" sz="1100"/>
              <a:t> </a:t>
            </a:r>
            <a:r>
              <a:rPr lang="en-US" sz="1100" err="1"/>
              <a:t>tellus</a:t>
            </a:r>
            <a:r>
              <a:rPr lang="en-US" sz="1100"/>
              <a:t> </a:t>
            </a:r>
            <a:r>
              <a:rPr lang="en-US" sz="1100" err="1"/>
              <a:t>cras</a:t>
            </a:r>
            <a:r>
              <a:rPr lang="en-US" sz="1100"/>
              <a:t> </a:t>
            </a:r>
            <a:r>
              <a:rPr lang="en-US" sz="1100" err="1"/>
              <a:t>adipiscing</a:t>
            </a:r>
            <a:r>
              <a:rPr lang="en-US" sz="1100"/>
              <a:t> </a:t>
            </a:r>
            <a:r>
              <a:rPr lang="en-US" sz="1100" err="1"/>
              <a:t>enim</a:t>
            </a:r>
            <a:r>
              <a:rPr lang="en-US" sz="1100"/>
              <a:t> </a:t>
            </a:r>
            <a:r>
              <a:rPr lang="en-US" sz="1100" err="1"/>
              <a:t>eu</a:t>
            </a:r>
            <a:r>
              <a:rPr lang="en-US" sz="1100"/>
              <a:t> </a:t>
            </a:r>
            <a:r>
              <a:rPr lang="en-US" sz="1100" err="1"/>
              <a:t>turpis</a:t>
            </a:r>
            <a:r>
              <a:rPr lang="en-US" sz="1100"/>
              <a:t>. Pulvinar </a:t>
            </a:r>
            <a:r>
              <a:rPr lang="en-US" sz="1100" err="1"/>
              <a:t>elementum</a:t>
            </a:r>
            <a:r>
              <a:rPr lang="en-US" sz="1100"/>
              <a:t> integer </a:t>
            </a:r>
            <a:r>
              <a:rPr lang="en-US" sz="1100" err="1"/>
              <a:t>enim</a:t>
            </a:r>
            <a:r>
              <a:rPr lang="en-US" sz="1100"/>
              <a:t> </a:t>
            </a:r>
            <a:r>
              <a:rPr lang="en-US" sz="1100" err="1"/>
              <a:t>neque</a:t>
            </a:r>
            <a:r>
              <a:rPr lang="en-US" sz="1100"/>
              <a:t> </a:t>
            </a:r>
            <a:r>
              <a:rPr lang="en-US" sz="1100" err="1"/>
              <a:t>volutpat</a:t>
            </a:r>
            <a:r>
              <a:rPr lang="en-US" sz="1100"/>
              <a:t> ac. </a:t>
            </a:r>
            <a:r>
              <a:rPr lang="en-US" sz="1100" err="1"/>
              <a:t>Nec</a:t>
            </a:r>
            <a:r>
              <a:rPr lang="en-US" sz="1100"/>
              <a:t> </a:t>
            </a:r>
            <a:r>
              <a:rPr lang="en-US" sz="1100" err="1"/>
              <a:t>tincidunt</a:t>
            </a:r>
            <a:r>
              <a:rPr lang="en-US" sz="1100"/>
              <a:t> </a:t>
            </a:r>
            <a:r>
              <a:rPr lang="en-US" sz="1100" err="1"/>
              <a:t>praesent</a:t>
            </a:r>
            <a:r>
              <a:rPr lang="en-US" sz="1100"/>
              <a:t> semper. Lorem ipsum dolor sit </a:t>
            </a:r>
            <a:r>
              <a:rPr lang="en-US" sz="1100" err="1"/>
              <a:t>amet</a:t>
            </a:r>
            <a:r>
              <a:rPr lang="en-US" sz="1100"/>
              <a:t>, </a:t>
            </a:r>
            <a:r>
              <a:rPr lang="en-US" sz="1100" err="1"/>
              <a:t>consectetur</a:t>
            </a:r>
            <a:r>
              <a:rPr lang="en-US" sz="1100"/>
              <a:t> </a:t>
            </a:r>
            <a:r>
              <a:rPr lang="en-US" sz="1100" err="1"/>
              <a:t>adipiscing</a:t>
            </a:r>
            <a:r>
              <a:rPr lang="en-US" sz="1100"/>
              <a:t> </a:t>
            </a:r>
            <a:r>
              <a:rPr lang="en-US" sz="1100" err="1"/>
              <a:t>elit</a:t>
            </a:r>
            <a:r>
              <a:rPr lang="en-US" sz="1100"/>
              <a:t>, sed do </a:t>
            </a:r>
            <a:r>
              <a:rPr lang="en-US" sz="1100" err="1"/>
              <a:t>eiusmod</a:t>
            </a:r>
            <a:r>
              <a:rPr lang="en-US" sz="1100"/>
              <a:t> </a:t>
            </a:r>
            <a:r>
              <a:rPr lang="en-US" sz="1100" err="1"/>
              <a:t>tempor</a:t>
            </a:r>
            <a:r>
              <a:rPr lang="en-US" sz="1100"/>
              <a:t> </a:t>
            </a:r>
            <a:r>
              <a:rPr lang="en-US" sz="1100" err="1"/>
              <a:t>incididunt</a:t>
            </a:r>
            <a:r>
              <a:rPr lang="en-US" sz="1100"/>
              <a:t> </a:t>
            </a:r>
            <a:r>
              <a:rPr lang="en-US" sz="1100" err="1"/>
              <a:t>ut</a:t>
            </a:r>
            <a:r>
              <a:rPr lang="en-US" sz="1100"/>
              <a:t> labore et dolore. Moe </a:t>
            </a:r>
            <a:r>
              <a:rPr lang="en-US" sz="1100" err="1"/>
              <a:t>amet</a:t>
            </a:r>
            <a:r>
              <a:rPr lang="en-US" sz="1100"/>
              <a:t> </a:t>
            </a:r>
            <a:r>
              <a:rPr lang="en-US" sz="1100" err="1"/>
              <a:t>tellus</a:t>
            </a:r>
            <a:r>
              <a:rPr lang="en-US" sz="1100"/>
              <a:t> </a:t>
            </a:r>
            <a:r>
              <a:rPr lang="en-US" sz="1100" err="1"/>
              <a:t>cras</a:t>
            </a:r>
            <a:r>
              <a:rPr lang="en-US" sz="1100"/>
              <a:t> </a:t>
            </a:r>
            <a:r>
              <a:rPr lang="en-US" sz="1100" err="1"/>
              <a:t>adipiscing</a:t>
            </a:r>
            <a:r>
              <a:rPr lang="en-US" sz="1100"/>
              <a:t> </a:t>
            </a:r>
            <a:r>
              <a:rPr lang="en-US" sz="1100" err="1"/>
              <a:t>enim</a:t>
            </a:r>
            <a:r>
              <a:rPr lang="en-US" sz="1100"/>
              <a:t> </a:t>
            </a:r>
            <a:r>
              <a:rPr lang="en-US" sz="1100" err="1"/>
              <a:t>eu</a:t>
            </a:r>
            <a:r>
              <a:rPr lang="en-US" sz="1100"/>
              <a:t> </a:t>
            </a:r>
            <a:r>
              <a:rPr lang="en-US" sz="1100" err="1"/>
              <a:t>turpis</a:t>
            </a:r>
            <a:r>
              <a:rPr lang="en-US" sz="1100"/>
              <a:t>. Pulvinar </a:t>
            </a:r>
            <a:r>
              <a:rPr lang="en-US" sz="1100" err="1"/>
              <a:t>elementum</a:t>
            </a:r>
            <a:r>
              <a:rPr lang="en-US" sz="1100"/>
              <a:t> integer </a:t>
            </a:r>
            <a:r>
              <a:rPr lang="en-US" sz="1100" err="1"/>
              <a:t>enim</a:t>
            </a:r>
            <a:r>
              <a:rPr lang="en-US" sz="1100"/>
              <a:t> </a:t>
            </a:r>
            <a:r>
              <a:rPr lang="en-US" sz="1100" err="1"/>
              <a:t>neque</a:t>
            </a:r>
            <a:r>
              <a:rPr lang="en-US" sz="1100"/>
              <a:t> </a:t>
            </a:r>
            <a:r>
              <a:rPr lang="en-US" sz="1100" err="1"/>
              <a:t>volutpat</a:t>
            </a:r>
            <a:r>
              <a:rPr lang="en-US" sz="1100"/>
              <a:t> ac. </a:t>
            </a:r>
            <a:r>
              <a:rPr lang="en-US" sz="1100" err="1"/>
              <a:t>Nec</a:t>
            </a:r>
            <a:r>
              <a:rPr lang="en-US" sz="1100"/>
              <a:t> </a:t>
            </a:r>
            <a:r>
              <a:rPr lang="en-US" sz="1100" err="1"/>
              <a:t>tincidunt</a:t>
            </a:r>
            <a:r>
              <a:rPr lang="en-US" sz="1100"/>
              <a:t> </a:t>
            </a:r>
            <a:r>
              <a:rPr lang="en-US" sz="1100" err="1"/>
              <a:t>praesent</a:t>
            </a:r>
            <a:r>
              <a:rPr lang="en-US" sz="1100"/>
              <a:t> semper</a:t>
            </a:r>
          </a:p>
          <a:p>
            <a:r>
              <a:rPr lang="en-US" b="1">
                <a:solidFill>
                  <a:schemeClr val="accent2"/>
                </a:solidFill>
              </a:rPr>
              <a:t>Our approach</a:t>
            </a:r>
          </a:p>
          <a:p>
            <a:pPr marL="171450" indent="-171450">
              <a:lnSpc>
                <a:spcPct val="110000"/>
              </a:lnSpc>
              <a:buFont typeface="Arial" panose="020B0604020202020204" pitchFamily="34" charset="0"/>
              <a:buChar char="•"/>
            </a:pPr>
            <a:r>
              <a:rPr lang="en-US" sz="1100"/>
              <a:t>Lorem ipsum dolor sit </a:t>
            </a:r>
            <a:r>
              <a:rPr lang="en-US" sz="1100" err="1"/>
              <a:t>amet</a:t>
            </a:r>
            <a:r>
              <a:rPr lang="en-US" sz="1100"/>
              <a:t>, </a:t>
            </a:r>
            <a:r>
              <a:rPr lang="en-US" sz="1100" err="1"/>
              <a:t>consectetur</a:t>
            </a:r>
            <a:r>
              <a:rPr lang="en-US" sz="1100"/>
              <a:t> </a:t>
            </a:r>
            <a:r>
              <a:rPr lang="en-US" sz="1100" err="1"/>
              <a:t>adipiscing</a:t>
            </a:r>
            <a:r>
              <a:rPr lang="en-US" sz="1100"/>
              <a:t> </a:t>
            </a:r>
            <a:r>
              <a:rPr lang="en-US" sz="1100" err="1"/>
              <a:t>elit</a:t>
            </a:r>
            <a:endParaRPr lang="en-US" sz="1100"/>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100"/>
              <a:t>Lorem ipsum dolor sit </a:t>
            </a:r>
            <a:r>
              <a:rPr lang="en-US" sz="1100" err="1"/>
              <a:t>amet</a:t>
            </a:r>
            <a:r>
              <a:rPr lang="en-US" sz="1100"/>
              <a:t>, </a:t>
            </a:r>
            <a:r>
              <a:rPr lang="en-US" sz="1100" err="1"/>
              <a:t>consectetur</a:t>
            </a:r>
            <a:r>
              <a:rPr lang="en-US" sz="1100"/>
              <a:t> </a:t>
            </a:r>
            <a:r>
              <a:rPr lang="en-US" sz="1100" err="1"/>
              <a:t>adipiscing</a:t>
            </a:r>
            <a:r>
              <a:rPr lang="en-US" sz="1100"/>
              <a:t> </a:t>
            </a:r>
            <a:r>
              <a:rPr lang="en-US" sz="1100" err="1"/>
              <a:t>elit</a:t>
            </a:r>
            <a:endParaRPr lang="en-US" sz="1100">
              <a:ea typeface="+mn-lt"/>
              <a:cs typeface="Arial" panose="020B0604020202020204" pitchFamily="34" charset="0"/>
            </a:endParaRP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100"/>
              <a:t>Lorem ipsum dolor sit </a:t>
            </a:r>
            <a:r>
              <a:rPr lang="en-US" sz="1100" err="1"/>
              <a:t>amet</a:t>
            </a:r>
            <a:r>
              <a:rPr lang="en-US" sz="1100"/>
              <a:t>, </a:t>
            </a:r>
            <a:r>
              <a:rPr lang="en-US" sz="1100" err="1"/>
              <a:t>consectetur</a:t>
            </a:r>
            <a:r>
              <a:rPr lang="en-US" sz="1100"/>
              <a:t> </a:t>
            </a:r>
            <a:r>
              <a:rPr lang="en-US" sz="1100" err="1"/>
              <a:t>adipiscing</a:t>
            </a:r>
            <a:r>
              <a:rPr lang="en-US" sz="1100"/>
              <a:t> </a:t>
            </a:r>
            <a:r>
              <a:rPr lang="en-US" sz="1100" err="1"/>
              <a:t>elit</a:t>
            </a:r>
            <a:endParaRPr lang="en-US" sz="1100">
              <a:ea typeface="+mn-lt"/>
              <a:cs typeface="Arial" panose="020B0604020202020204" pitchFamily="34" charset="0"/>
            </a:endParaRPr>
          </a:p>
          <a:p>
            <a:r>
              <a:rPr lang="en-US" b="1">
                <a:solidFill>
                  <a:schemeClr val="accent2"/>
                </a:solidFill>
              </a:rPr>
              <a:t>Business outcomes</a:t>
            </a:r>
          </a:p>
          <a:p>
            <a:endParaRPr lang="en-US"/>
          </a:p>
        </p:txBody>
      </p:sp>
      <p:sp>
        <p:nvSpPr>
          <p:cNvPr id="11" name="TextBox 10">
            <a:extLst>
              <a:ext uri="{FF2B5EF4-FFF2-40B4-BE49-F238E27FC236}">
                <a16:creationId xmlns:a16="http://schemas.microsoft.com/office/drawing/2014/main" id="{AA57C006-D634-D963-667A-06A24F85D09D}"/>
              </a:ext>
            </a:extLst>
          </p:cNvPr>
          <p:cNvSpPr txBox="1"/>
          <p:nvPr/>
        </p:nvSpPr>
        <p:spPr>
          <a:xfrm>
            <a:off x="5151120" y="4415750"/>
            <a:ext cx="1927860" cy="677108"/>
          </a:xfrm>
          <a:prstGeom prst="rect">
            <a:avLst/>
          </a:prstGeom>
          <a:noFill/>
        </p:spPr>
        <p:txBody>
          <a:bodyPr wrap="square" lIns="0" tIns="0" rIns="0" bIns="0">
            <a:spAutoFit/>
          </a:bodyPr>
          <a:lstStyle/>
          <a:p>
            <a:r>
              <a:rPr lang="en-US" sz="1100"/>
              <a:t>Lorem ipsum dolor sit amet, consectetur adipiscing elit, sed do eiusmod tempor incididunt ut labore et dolore. </a:t>
            </a:r>
          </a:p>
        </p:txBody>
      </p:sp>
      <p:sp>
        <p:nvSpPr>
          <p:cNvPr id="12" name="TextBox 11">
            <a:extLst>
              <a:ext uri="{FF2B5EF4-FFF2-40B4-BE49-F238E27FC236}">
                <a16:creationId xmlns:a16="http://schemas.microsoft.com/office/drawing/2014/main" id="{F0E8203B-3D2B-6C34-FD06-422BE73DE8CD}"/>
              </a:ext>
            </a:extLst>
          </p:cNvPr>
          <p:cNvSpPr txBox="1"/>
          <p:nvPr/>
        </p:nvSpPr>
        <p:spPr>
          <a:xfrm>
            <a:off x="7482840" y="4415750"/>
            <a:ext cx="1927860" cy="677108"/>
          </a:xfrm>
          <a:prstGeom prst="rect">
            <a:avLst/>
          </a:prstGeom>
          <a:noFill/>
        </p:spPr>
        <p:txBody>
          <a:bodyPr wrap="square" lIns="0" tIns="0" rIns="0" bIns="0">
            <a:spAutoFit/>
          </a:bodyPr>
          <a:lstStyle/>
          <a:p>
            <a:r>
              <a:rPr lang="en-US" sz="1100"/>
              <a:t>Lorem ipsum dolor sit amet, consectetur adipiscing elit, sed do eiusmod tempor incididunt ut labore et dolore. </a:t>
            </a:r>
          </a:p>
        </p:txBody>
      </p:sp>
      <p:sp>
        <p:nvSpPr>
          <p:cNvPr id="13" name="TextBox 12">
            <a:extLst>
              <a:ext uri="{FF2B5EF4-FFF2-40B4-BE49-F238E27FC236}">
                <a16:creationId xmlns:a16="http://schemas.microsoft.com/office/drawing/2014/main" id="{08C172FD-4B44-CC0E-CCDB-D9EE15171B60}"/>
              </a:ext>
            </a:extLst>
          </p:cNvPr>
          <p:cNvSpPr txBox="1"/>
          <p:nvPr/>
        </p:nvSpPr>
        <p:spPr>
          <a:xfrm>
            <a:off x="9814560" y="4415750"/>
            <a:ext cx="1927860" cy="677108"/>
          </a:xfrm>
          <a:prstGeom prst="rect">
            <a:avLst/>
          </a:prstGeom>
          <a:noFill/>
        </p:spPr>
        <p:txBody>
          <a:bodyPr wrap="square" lIns="0" tIns="0" rIns="0" bIns="0">
            <a:spAutoFit/>
          </a:bodyPr>
          <a:lstStyle/>
          <a:p>
            <a:r>
              <a:rPr lang="en-US" sz="1100"/>
              <a:t>Lorem ipsum dolor sit amet, consectetur adipiscing elit, sed do eiusmod tempor incididunt ut labore et dolore. </a:t>
            </a:r>
          </a:p>
        </p:txBody>
      </p:sp>
      <p:sp>
        <p:nvSpPr>
          <p:cNvPr id="4" name="Slide Number Placeholder 3">
            <a:extLst>
              <a:ext uri="{FF2B5EF4-FFF2-40B4-BE49-F238E27FC236}">
                <a16:creationId xmlns:a16="http://schemas.microsoft.com/office/drawing/2014/main" id="{33A9D404-E629-3BBB-4246-E347FED612CF}"/>
              </a:ext>
            </a:extLst>
          </p:cNvPr>
          <p:cNvSpPr>
            <a:spLocks noGrp="1"/>
          </p:cNvSpPr>
          <p:nvPr>
            <p:ph type="sldNum" sz="quarter" idx="25"/>
          </p:nvPr>
        </p:nvSpPr>
        <p:spPr bwMode="white"/>
        <p:txBody>
          <a:bodyPr/>
          <a:lstStyle/>
          <a:p>
            <a:fld id="{38826FC0-333C-E549-9FA3-0EE43DF298A3}" type="slidenum">
              <a:rPr lang="en-US" smtClean="0"/>
              <a:pPr/>
              <a:t>30</a:t>
            </a:fld>
            <a:endParaRPr lang="en-US"/>
          </a:p>
        </p:txBody>
      </p:sp>
      <p:sp>
        <p:nvSpPr>
          <p:cNvPr id="3" name="Footer Placeholder 2">
            <a:extLst>
              <a:ext uri="{FF2B5EF4-FFF2-40B4-BE49-F238E27FC236}">
                <a16:creationId xmlns:a16="http://schemas.microsoft.com/office/drawing/2014/main" id="{5DB08EA2-9933-C78D-041C-828017C24ECC}"/>
              </a:ext>
            </a:extLst>
          </p:cNvPr>
          <p:cNvSpPr>
            <a:spLocks noGrp="1"/>
          </p:cNvSpPr>
          <p:nvPr>
            <p:ph type="ftr" sz="quarter" idx="24"/>
          </p:nvPr>
        </p:nvSpPr>
        <p:spPr bwMode="white"/>
        <p:txBody>
          <a:bodyPr/>
          <a:lstStyle/>
          <a:p>
            <a:r>
              <a:rPr lang="en-US"/>
              <a:t>© 2025–2027 Cognizant | Private</a:t>
            </a:r>
          </a:p>
        </p:txBody>
      </p:sp>
    </p:spTree>
    <p:extLst>
      <p:ext uri="{BB962C8B-B14F-4D97-AF65-F5344CB8AC3E}">
        <p14:creationId xmlns:p14="http://schemas.microsoft.com/office/powerpoint/2010/main" val="2980289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2ED66B-B07F-E0B0-C956-088B461E8DC9}"/>
              </a:ext>
            </a:extLst>
          </p:cNvPr>
          <p:cNvSpPr>
            <a:spLocks noGrp="1"/>
          </p:cNvSpPr>
          <p:nvPr>
            <p:ph type="title"/>
          </p:nvPr>
        </p:nvSpPr>
        <p:spPr bwMode="white">
          <a:xfrm>
            <a:off x="457201" y="1078468"/>
            <a:ext cx="3200400" cy="738664"/>
          </a:xfrm>
        </p:spPr>
        <p:txBody>
          <a:bodyPr>
            <a:spAutoFit/>
          </a:bodyPr>
          <a:lstStyle/>
          <a:p>
            <a:r>
              <a:rPr lang="en-US"/>
              <a:t>Case study </a:t>
            </a:r>
            <a:br>
              <a:rPr lang="en-US"/>
            </a:br>
            <a:r>
              <a:rPr lang="en-US"/>
              <a:t>sample layout</a:t>
            </a:r>
          </a:p>
        </p:txBody>
      </p:sp>
      <p:sp>
        <p:nvSpPr>
          <p:cNvPr id="7" name="Text Placeholder 6">
            <a:extLst>
              <a:ext uri="{FF2B5EF4-FFF2-40B4-BE49-F238E27FC236}">
                <a16:creationId xmlns:a16="http://schemas.microsoft.com/office/drawing/2014/main" id="{2828E70D-32FA-0423-7655-3AA307556336}"/>
              </a:ext>
            </a:extLst>
          </p:cNvPr>
          <p:cNvSpPr>
            <a:spLocks noGrp="1"/>
          </p:cNvSpPr>
          <p:nvPr>
            <p:ph type="body" sz="quarter" idx="26"/>
          </p:nvPr>
        </p:nvSpPr>
        <p:spPr bwMode="white"/>
        <p:txBody>
          <a:bodyPr/>
          <a:lstStyle/>
          <a:p>
            <a:r>
              <a:rPr lang="en-US"/>
              <a:t>Case study super head</a:t>
            </a:r>
          </a:p>
        </p:txBody>
      </p:sp>
      <p:sp>
        <p:nvSpPr>
          <p:cNvPr id="6" name="Picture Placeholder 5" descr="Placeholder for client logo">
            <a:extLst>
              <a:ext uri="{FF2B5EF4-FFF2-40B4-BE49-F238E27FC236}">
                <a16:creationId xmlns:a16="http://schemas.microsoft.com/office/drawing/2014/main" id="{F765289F-5C1C-6FCB-7793-E38131E4BC37}"/>
              </a:ext>
            </a:extLst>
          </p:cNvPr>
          <p:cNvSpPr>
            <a:spLocks noGrp="1"/>
          </p:cNvSpPr>
          <p:nvPr>
            <p:ph type="pic" sz="quarter" idx="28"/>
          </p:nvPr>
        </p:nvSpPr>
        <p:spPr/>
        <p:txBody>
          <a:bodyPr/>
          <a:lstStyle/>
          <a:p>
            <a:endParaRPr lang="en-US"/>
          </a:p>
        </p:txBody>
      </p:sp>
      <p:sp>
        <p:nvSpPr>
          <p:cNvPr id="8" name="Text Placeholder 7">
            <a:extLst>
              <a:ext uri="{FF2B5EF4-FFF2-40B4-BE49-F238E27FC236}">
                <a16:creationId xmlns:a16="http://schemas.microsoft.com/office/drawing/2014/main" id="{AEE586AB-B1FD-5AA7-2BFA-A0B9E6957895}"/>
              </a:ext>
            </a:extLst>
          </p:cNvPr>
          <p:cNvSpPr>
            <a:spLocks noGrp="1"/>
          </p:cNvSpPr>
          <p:nvPr>
            <p:ph type="body" sz="quarter" idx="27"/>
          </p:nvPr>
        </p:nvSpPr>
        <p:spPr/>
        <p:txBody>
          <a:bodyPr/>
          <a:lstStyle/>
          <a:p>
            <a:r>
              <a:rPr lang="en-US" b="1">
                <a:solidFill>
                  <a:schemeClr val="accent2"/>
                </a:solidFill>
              </a:rPr>
              <a:t>The challenge</a:t>
            </a:r>
          </a:p>
          <a:p>
            <a:r>
              <a:rPr lang="en-US" sz="1100"/>
              <a:t>Lorem ipsum dolor sit </a:t>
            </a:r>
            <a:r>
              <a:rPr lang="en-US" sz="1100" err="1"/>
              <a:t>amet</a:t>
            </a:r>
            <a:r>
              <a:rPr lang="en-US" sz="1100"/>
              <a:t>, </a:t>
            </a:r>
            <a:r>
              <a:rPr lang="en-US" sz="1100" err="1"/>
              <a:t>consectetur</a:t>
            </a:r>
            <a:r>
              <a:rPr lang="en-US" sz="1100"/>
              <a:t> </a:t>
            </a:r>
            <a:r>
              <a:rPr lang="en-US" sz="1100" err="1"/>
              <a:t>adipiscing</a:t>
            </a:r>
            <a:r>
              <a:rPr lang="en-US" sz="1100"/>
              <a:t> </a:t>
            </a:r>
            <a:r>
              <a:rPr lang="en-US" sz="1100" err="1"/>
              <a:t>elit</a:t>
            </a:r>
            <a:r>
              <a:rPr lang="en-US" sz="1100"/>
              <a:t>, sed do </a:t>
            </a:r>
            <a:r>
              <a:rPr lang="en-US" sz="1100" err="1"/>
              <a:t>eiusmod</a:t>
            </a:r>
            <a:r>
              <a:rPr lang="en-US" sz="1100"/>
              <a:t> </a:t>
            </a:r>
            <a:r>
              <a:rPr lang="en-US" sz="1100" err="1"/>
              <a:t>tempor</a:t>
            </a:r>
            <a:r>
              <a:rPr lang="en-US" sz="1100"/>
              <a:t> </a:t>
            </a:r>
            <a:r>
              <a:rPr lang="en-US" sz="1100" err="1"/>
              <a:t>incididunt</a:t>
            </a:r>
            <a:r>
              <a:rPr lang="en-US" sz="1100"/>
              <a:t> </a:t>
            </a:r>
            <a:r>
              <a:rPr lang="en-US" sz="1100" err="1"/>
              <a:t>ut</a:t>
            </a:r>
            <a:r>
              <a:rPr lang="en-US" sz="1100"/>
              <a:t> labore et dolore. Sit </a:t>
            </a:r>
            <a:r>
              <a:rPr lang="en-US" sz="1100" err="1"/>
              <a:t>amet</a:t>
            </a:r>
            <a:r>
              <a:rPr lang="en-US" sz="1100"/>
              <a:t> </a:t>
            </a:r>
            <a:r>
              <a:rPr lang="en-US" sz="1100" err="1"/>
              <a:t>tellus</a:t>
            </a:r>
            <a:r>
              <a:rPr lang="en-US" sz="1100"/>
              <a:t> </a:t>
            </a:r>
            <a:r>
              <a:rPr lang="en-US" sz="1100" err="1"/>
              <a:t>cras</a:t>
            </a:r>
            <a:r>
              <a:rPr lang="en-US" sz="1100"/>
              <a:t> </a:t>
            </a:r>
            <a:r>
              <a:rPr lang="en-US" sz="1100" err="1"/>
              <a:t>adipiscing</a:t>
            </a:r>
            <a:r>
              <a:rPr lang="en-US" sz="1100"/>
              <a:t> </a:t>
            </a:r>
            <a:r>
              <a:rPr lang="en-US" sz="1100" err="1"/>
              <a:t>enim</a:t>
            </a:r>
            <a:r>
              <a:rPr lang="en-US" sz="1100"/>
              <a:t> </a:t>
            </a:r>
            <a:r>
              <a:rPr lang="en-US" sz="1100" err="1"/>
              <a:t>eu</a:t>
            </a:r>
            <a:r>
              <a:rPr lang="en-US" sz="1100"/>
              <a:t> </a:t>
            </a:r>
            <a:r>
              <a:rPr lang="en-US" sz="1100" err="1"/>
              <a:t>turpis</a:t>
            </a:r>
            <a:r>
              <a:rPr lang="en-US" sz="1100"/>
              <a:t>. Pulvinar </a:t>
            </a:r>
            <a:r>
              <a:rPr lang="en-US" sz="1100" err="1"/>
              <a:t>elementum</a:t>
            </a:r>
            <a:r>
              <a:rPr lang="en-US" sz="1100"/>
              <a:t> integer </a:t>
            </a:r>
            <a:r>
              <a:rPr lang="en-US" sz="1100" err="1"/>
              <a:t>enim</a:t>
            </a:r>
            <a:r>
              <a:rPr lang="en-US" sz="1100"/>
              <a:t> </a:t>
            </a:r>
            <a:r>
              <a:rPr lang="en-US" sz="1100" err="1"/>
              <a:t>neque</a:t>
            </a:r>
            <a:r>
              <a:rPr lang="en-US" sz="1100"/>
              <a:t> </a:t>
            </a:r>
            <a:r>
              <a:rPr lang="en-US" sz="1100" err="1"/>
              <a:t>volutpat</a:t>
            </a:r>
            <a:r>
              <a:rPr lang="en-US" sz="1100"/>
              <a:t> ac. </a:t>
            </a:r>
            <a:r>
              <a:rPr lang="en-US" sz="1100" err="1"/>
              <a:t>Nec</a:t>
            </a:r>
            <a:r>
              <a:rPr lang="en-US" sz="1100"/>
              <a:t> </a:t>
            </a:r>
            <a:r>
              <a:rPr lang="en-US" sz="1100" err="1"/>
              <a:t>tincidunt</a:t>
            </a:r>
            <a:r>
              <a:rPr lang="en-US" sz="1100"/>
              <a:t> </a:t>
            </a:r>
            <a:r>
              <a:rPr lang="en-US" sz="1100" err="1"/>
              <a:t>praesent</a:t>
            </a:r>
            <a:r>
              <a:rPr lang="en-US" sz="1100"/>
              <a:t> semper. Lorem ipsum dolor sit </a:t>
            </a:r>
            <a:r>
              <a:rPr lang="en-US" sz="1100" err="1"/>
              <a:t>amet</a:t>
            </a:r>
            <a:r>
              <a:rPr lang="en-US" sz="1100"/>
              <a:t>, </a:t>
            </a:r>
            <a:r>
              <a:rPr lang="en-US" sz="1100" err="1"/>
              <a:t>consectetur</a:t>
            </a:r>
            <a:r>
              <a:rPr lang="en-US" sz="1100"/>
              <a:t> </a:t>
            </a:r>
            <a:r>
              <a:rPr lang="en-US" sz="1100" err="1"/>
              <a:t>adipiscing</a:t>
            </a:r>
            <a:r>
              <a:rPr lang="en-US" sz="1100"/>
              <a:t> </a:t>
            </a:r>
            <a:r>
              <a:rPr lang="en-US" sz="1100" err="1"/>
              <a:t>elit</a:t>
            </a:r>
            <a:r>
              <a:rPr lang="en-US" sz="1100"/>
              <a:t>, sed do </a:t>
            </a:r>
            <a:r>
              <a:rPr lang="en-US" sz="1100" err="1"/>
              <a:t>eiusmod</a:t>
            </a:r>
            <a:r>
              <a:rPr lang="en-US" sz="1100"/>
              <a:t> </a:t>
            </a:r>
            <a:r>
              <a:rPr lang="en-US" sz="1100" err="1"/>
              <a:t>tempor</a:t>
            </a:r>
            <a:r>
              <a:rPr lang="en-US" sz="1100"/>
              <a:t> </a:t>
            </a:r>
            <a:r>
              <a:rPr lang="en-US" sz="1100" err="1"/>
              <a:t>incididunt</a:t>
            </a:r>
            <a:r>
              <a:rPr lang="en-US" sz="1100"/>
              <a:t> </a:t>
            </a:r>
            <a:r>
              <a:rPr lang="en-US" sz="1100" err="1"/>
              <a:t>ut</a:t>
            </a:r>
            <a:r>
              <a:rPr lang="en-US" sz="1100"/>
              <a:t> labore et dolore. Moe </a:t>
            </a:r>
            <a:r>
              <a:rPr lang="en-US" sz="1100" err="1"/>
              <a:t>amet</a:t>
            </a:r>
            <a:r>
              <a:rPr lang="en-US" sz="1100"/>
              <a:t> </a:t>
            </a:r>
            <a:r>
              <a:rPr lang="en-US" sz="1100" err="1"/>
              <a:t>tellus</a:t>
            </a:r>
            <a:r>
              <a:rPr lang="en-US" sz="1100"/>
              <a:t> </a:t>
            </a:r>
            <a:r>
              <a:rPr lang="en-US" sz="1100" err="1"/>
              <a:t>cras</a:t>
            </a:r>
            <a:r>
              <a:rPr lang="en-US" sz="1100"/>
              <a:t> </a:t>
            </a:r>
            <a:r>
              <a:rPr lang="en-US" sz="1100" err="1"/>
              <a:t>adipiscing</a:t>
            </a:r>
            <a:r>
              <a:rPr lang="en-US" sz="1100"/>
              <a:t> </a:t>
            </a:r>
            <a:r>
              <a:rPr lang="en-US" sz="1100" err="1"/>
              <a:t>enim</a:t>
            </a:r>
            <a:r>
              <a:rPr lang="en-US" sz="1100"/>
              <a:t> </a:t>
            </a:r>
            <a:r>
              <a:rPr lang="en-US" sz="1100" err="1"/>
              <a:t>eu</a:t>
            </a:r>
            <a:r>
              <a:rPr lang="en-US" sz="1100"/>
              <a:t> </a:t>
            </a:r>
            <a:r>
              <a:rPr lang="en-US" sz="1100" err="1"/>
              <a:t>turpis</a:t>
            </a:r>
            <a:r>
              <a:rPr lang="en-US" sz="1100"/>
              <a:t>. Pulvinar </a:t>
            </a:r>
            <a:r>
              <a:rPr lang="en-US" sz="1100" err="1"/>
              <a:t>elementum</a:t>
            </a:r>
            <a:r>
              <a:rPr lang="en-US" sz="1100"/>
              <a:t> integer </a:t>
            </a:r>
            <a:r>
              <a:rPr lang="en-US" sz="1100" err="1"/>
              <a:t>enim</a:t>
            </a:r>
            <a:r>
              <a:rPr lang="en-US" sz="1100"/>
              <a:t> </a:t>
            </a:r>
            <a:r>
              <a:rPr lang="en-US" sz="1100" err="1"/>
              <a:t>neque</a:t>
            </a:r>
            <a:r>
              <a:rPr lang="en-US" sz="1100"/>
              <a:t> </a:t>
            </a:r>
            <a:r>
              <a:rPr lang="en-US" sz="1100" err="1"/>
              <a:t>volutpat</a:t>
            </a:r>
            <a:r>
              <a:rPr lang="en-US" sz="1100"/>
              <a:t> ac. </a:t>
            </a:r>
            <a:r>
              <a:rPr lang="en-US" sz="1100" err="1"/>
              <a:t>Nec</a:t>
            </a:r>
            <a:r>
              <a:rPr lang="en-US" sz="1100"/>
              <a:t> </a:t>
            </a:r>
            <a:r>
              <a:rPr lang="en-US" sz="1100" err="1"/>
              <a:t>tincidunt</a:t>
            </a:r>
            <a:r>
              <a:rPr lang="en-US" sz="1100"/>
              <a:t> </a:t>
            </a:r>
            <a:r>
              <a:rPr lang="en-US" sz="1100" err="1"/>
              <a:t>praesent</a:t>
            </a:r>
            <a:r>
              <a:rPr lang="en-US" sz="1100"/>
              <a:t> semper</a:t>
            </a:r>
          </a:p>
          <a:p>
            <a:r>
              <a:rPr lang="en-US" b="1">
                <a:solidFill>
                  <a:schemeClr val="accent2"/>
                </a:solidFill>
              </a:rPr>
              <a:t>Our approach</a:t>
            </a:r>
          </a:p>
          <a:p>
            <a:pPr marL="171450" indent="-171450">
              <a:lnSpc>
                <a:spcPct val="110000"/>
              </a:lnSpc>
              <a:buFont typeface="Arial" panose="020B0604020202020204" pitchFamily="34" charset="0"/>
              <a:buChar char="•"/>
            </a:pPr>
            <a:r>
              <a:rPr lang="en-US" sz="1100"/>
              <a:t>Lorem ipsum dolor sit </a:t>
            </a:r>
            <a:r>
              <a:rPr lang="en-US" sz="1100" err="1"/>
              <a:t>amet</a:t>
            </a:r>
            <a:r>
              <a:rPr lang="en-US" sz="1100"/>
              <a:t>, </a:t>
            </a:r>
            <a:r>
              <a:rPr lang="en-US" sz="1100" err="1"/>
              <a:t>consectetur</a:t>
            </a:r>
            <a:r>
              <a:rPr lang="en-US" sz="1100"/>
              <a:t> </a:t>
            </a:r>
            <a:r>
              <a:rPr lang="en-US" sz="1100" err="1"/>
              <a:t>adipiscing</a:t>
            </a:r>
            <a:r>
              <a:rPr lang="en-US" sz="1100"/>
              <a:t> </a:t>
            </a:r>
            <a:r>
              <a:rPr lang="en-US" sz="1100" err="1"/>
              <a:t>elit</a:t>
            </a:r>
            <a:endParaRPr lang="en-US" sz="1100"/>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100"/>
              <a:t>Lorem ipsum dolor sit </a:t>
            </a:r>
            <a:r>
              <a:rPr lang="en-US" sz="1100" err="1"/>
              <a:t>amet</a:t>
            </a:r>
            <a:r>
              <a:rPr lang="en-US" sz="1100"/>
              <a:t>, </a:t>
            </a:r>
            <a:r>
              <a:rPr lang="en-US" sz="1100" err="1"/>
              <a:t>consectetur</a:t>
            </a:r>
            <a:r>
              <a:rPr lang="en-US" sz="1100"/>
              <a:t> </a:t>
            </a:r>
            <a:r>
              <a:rPr lang="en-US" sz="1100" err="1"/>
              <a:t>adipiscing</a:t>
            </a:r>
            <a:r>
              <a:rPr lang="en-US" sz="1100"/>
              <a:t> </a:t>
            </a:r>
            <a:r>
              <a:rPr lang="en-US" sz="1100" err="1"/>
              <a:t>elit</a:t>
            </a:r>
            <a:endParaRPr lang="en-US" sz="1100">
              <a:ea typeface="+mn-lt"/>
              <a:cs typeface="Arial" panose="020B0604020202020204" pitchFamily="34" charset="0"/>
            </a:endParaRP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100"/>
              <a:t>Lorem ipsum dolor sit </a:t>
            </a:r>
            <a:r>
              <a:rPr lang="en-US" sz="1100" err="1"/>
              <a:t>amet</a:t>
            </a:r>
            <a:r>
              <a:rPr lang="en-US" sz="1100"/>
              <a:t>, </a:t>
            </a:r>
            <a:r>
              <a:rPr lang="en-US" sz="1100" err="1"/>
              <a:t>consectetur</a:t>
            </a:r>
            <a:r>
              <a:rPr lang="en-US" sz="1100"/>
              <a:t> </a:t>
            </a:r>
            <a:r>
              <a:rPr lang="en-US" sz="1100" err="1"/>
              <a:t>adipiscing</a:t>
            </a:r>
            <a:r>
              <a:rPr lang="en-US" sz="1100"/>
              <a:t> </a:t>
            </a:r>
            <a:r>
              <a:rPr lang="en-US" sz="1100" err="1"/>
              <a:t>elit</a:t>
            </a:r>
            <a:endParaRPr lang="en-US" sz="1100">
              <a:ea typeface="+mn-lt"/>
              <a:cs typeface="Arial" panose="020B0604020202020204" pitchFamily="34" charset="0"/>
            </a:endParaRPr>
          </a:p>
          <a:p>
            <a:r>
              <a:rPr lang="en-US" b="1">
                <a:solidFill>
                  <a:schemeClr val="accent2"/>
                </a:solidFill>
              </a:rPr>
              <a:t>Business outcomes</a:t>
            </a:r>
          </a:p>
          <a:p>
            <a:endParaRPr lang="en-US"/>
          </a:p>
        </p:txBody>
      </p:sp>
      <p:sp>
        <p:nvSpPr>
          <p:cNvPr id="11" name="TextBox 10">
            <a:extLst>
              <a:ext uri="{FF2B5EF4-FFF2-40B4-BE49-F238E27FC236}">
                <a16:creationId xmlns:a16="http://schemas.microsoft.com/office/drawing/2014/main" id="{AA57C006-D634-D963-667A-06A24F85D09D}"/>
              </a:ext>
            </a:extLst>
          </p:cNvPr>
          <p:cNvSpPr txBox="1"/>
          <p:nvPr/>
        </p:nvSpPr>
        <p:spPr>
          <a:xfrm>
            <a:off x="5151120" y="4415750"/>
            <a:ext cx="1927860" cy="677108"/>
          </a:xfrm>
          <a:prstGeom prst="rect">
            <a:avLst/>
          </a:prstGeom>
          <a:noFill/>
        </p:spPr>
        <p:txBody>
          <a:bodyPr wrap="square" lIns="0" tIns="0" rIns="0" bIns="0">
            <a:spAutoFit/>
          </a:bodyPr>
          <a:lstStyle/>
          <a:p>
            <a:r>
              <a:rPr lang="en-US" sz="1100"/>
              <a:t>Lorem ipsum dolor sit amet, consectetur adipiscing elit, sed do eiusmod tempor incididunt ut labore et dolore. </a:t>
            </a:r>
          </a:p>
        </p:txBody>
      </p:sp>
      <p:sp>
        <p:nvSpPr>
          <p:cNvPr id="12" name="TextBox 11">
            <a:extLst>
              <a:ext uri="{FF2B5EF4-FFF2-40B4-BE49-F238E27FC236}">
                <a16:creationId xmlns:a16="http://schemas.microsoft.com/office/drawing/2014/main" id="{F0E8203B-3D2B-6C34-FD06-422BE73DE8CD}"/>
              </a:ext>
            </a:extLst>
          </p:cNvPr>
          <p:cNvSpPr txBox="1"/>
          <p:nvPr/>
        </p:nvSpPr>
        <p:spPr>
          <a:xfrm>
            <a:off x="7482840" y="4415750"/>
            <a:ext cx="1927860" cy="677108"/>
          </a:xfrm>
          <a:prstGeom prst="rect">
            <a:avLst/>
          </a:prstGeom>
          <a:noFill/>
        </p:spPr>
        <p:txBody>
          <a:bodyPr wrap="square" lIns="0" tIns="0" rIns="0" bIns="0">
            <a:spAutoFit/>
          </a:bodyPr>
          <a:lstStyle/>
          <a:p>
            <a:r>
              <a:rPr lang="en-US" sz="1100"/>
              <a:t>Lorem ipsum dolor sit amet, consectetur adipiscing elit, sed do eiusmod tempor incididunt ut labore et dolore. </a:t>
            </a:r>
          </a:p>
        </p:txBody>
      </p:sp>
      <p:sp>
        <p:nvSpPr>
          <p:cNvPr id="13" name="TextBox 12">
            <a:extLst>
              <a:ext uri="{FF2B5EF4-FFF2-40B4-BE49-F238E27FC236}">
                <a16:creationId xmlns:a16="http://schemas.microsoft.com/office/drawing/2014/main" id="{08C172FD-4B44-CC0E-CCDB-D9EE15171B60}"/>
              </a:ext>
            </a:extLst>
          </p:cNvPr>
          <p:cNvSpPr txBox="1"/>
          <p:nvPr/>
        </p:nvSpPr>
        <p:spPr>
          <a:xfrm>
            <a:off x="9814560" y="4415750"/>
            <a:ext cx="1927860" cy="677108"/>
          </a:xfrm>
          <a:prstGeom prst="rect">
            <a:avLst/>
          </a:prstGeom>
          <a:noFill/>
        </p:spPr>
        <p:txBody>
          <a:bodyPr wrap="square" lIns="0" tIns="0" rIns="0" bIns="0">
            <a:spAutoFit/>
          </a:bodyPr>
          <a:lstStyle/>
          <a:p>
            <a:r>
              <a:rPr lang="en-US" sz="1100"/>
              <a:t>Lorem ipsum dolor sit amet, consectetur adipiscing elit, sed do eiusmod tempor incididunt ut labore et dolore. </a:t>
            </a:r>
          </a:p>
        </p:txBody>
      </p:sp>
      <p:sp>
        <p:nvSpPr>
          <p:cNvPr id="4" name="Slide Number Placeholder 3">
            <a:extLst>
              <a:ext uri="{FF2B5EF4-FFF2-40B4-BE49-F238E27FC236}">
                <a16:creationId xmlns:a16="http://schemas.microsoft.com/office/drawing/2014/main" id="{33A9D404-E629-3BBB-4246-E347FED612CF}"/>
              </a:ext>
            </a:extLst>
          </p:cNvPr>
          <p:cNvSpPr>
            <a:spLocks noGrp="1"/>
          </p:cNvSpPr>
          <p:nvPr>
            <p:ph type="sldNum" sz="quarter" idx="25"/>
          </p:nvPr>
        </p:nvSpPr>
        <p:spPr bwMode="white"/>
        <p:txBody>
          <a:bodyPr/>
          <a:lstStyle/>
          <a:p>
            <a:fld id="{38826FC0-333C-E549-9FA3-0EE43DF298A3}" type="slidenum">
              <a:rPr lang="en-US" smtClean="0"/>
              <a:pPr/>
              <a:t>31</a:t>
            </a:fld>
            <a:endParaRPr lang="en-US"/>
          </a:p>
        </p:txBody>
      </p:sp>
      <p:sp>
        <p:nvSpPr>
          <p:cNvPr id="3" name="Footer Placeholder 2">
            <a:extLst>
              <a:ext uri="{FF2B5EF4-FFF2-40B4-BE49-F238E27FC236}">
                <a16:creationId xmlns:a16="http://schemas.microsoft.com/office/drawing/2014/main" id="{5DB08EA2-9933-C78D-041C-828017C24ECC}"/>
              </a:ext>
            </a:extLst>
          </p:cNvPr>
          <p:cNvSpPr>
            <a:spLocks noGrp="1"/>
          </p:cNvSpPr>
          <p:nvPr>
            <p:ph type="ftr" sz="quarter" idx="24"/>
          </p:nvPr>
        </p:nvSpPr>
        <p:spPr bwMode="white"/>
        <p:txBody>
          <a:bodyPr/>
          <a:lstStyle/>
          <a:p>
            <a:r>
              <a:rPr lang="en-US"/>
              <a:t>© 2025–2027 Cognizant | Private</a:t>
            </a:r>
          </a:p>
        </p:txBody>
      </p:sp>
    </p:spTree>
    <p:extLst>
      <p:ext uri="{BB962C8B-B14F-4D97-AF65-F5344CB8AC3E}">
        <p14:creationId xmlns:p14="http://schemas.microsoft.com/office/powerpoint/2010/main" val="297261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2B40A72-6A89-A7B7-B511-E5F2A327CA71}"/>
              </a:ext>
            </a:extLst>
          </p:cNvPr>
          <p:cNvSpPr>
            <a:spLocks noGrp="1"/>
          </p:cNvSpPr>
          <p:nvPr>
            <p:ph type="title"/>
          </p:nvPr>
        </p:nvSpPr>
        <p:spPr/>
        <p:txBody>
          <a:bodyPr/>
          <a:lstStyle/>
          <a:p>
            <a:r>
              <a:rPr lang="en-US">
                <a:cs typeface="Arial" panose="020B0604020202020204" pitchFamily="34" charset="0"/>
              </a:rPr>
              <a:t>Text and gradient box</a:t>
            </a:r>
            <a:endParaRPr lang="en-US"/>
          </a:p>
        </p:txBody>
      </p:sp>
      <p:sp>
        <p:nvSpPr>
          <p:cNvPr id="10" name="Text Placeholder 9">
            <a:extLst>
              <a:ext uri="{FF2B5EF4-FFF2-40B4-BE49-F238E27FC236}">
                <a16:creationId xmlns:a16="http://schemas.microsoft.com/office/drawing/2014/main" id="{A3655D2D-929F-1CEF-E2A2-9EC7FD2FEB0C}"/>
              </a:ext>
            </a:extLst>
          </p:cNvPr>
          <p:cNvSpPr>
            <a:spLocks noGrp="1"/>
          </p:cNvSpPr>
          <p:nvPr>
            <p:ph type="body" sz="quarter" idx="14"/>
          </p:nvPr>
        </p:nvSpPr>
        <p:spPr/>
        <p:txBody>
          <a:bodyPr/>
          <a:lstStyle/>
          <a:p>
            <a:r>
              <a:rPr lang="en-US"/>
              <a:t>Super head</a:t>
            </a:r>
          </a:p>
        </p:txBody>
      </p:sp>
      <p:sp>
        <p:nvSpPr>
          <p:cNvPr id="11" name="Text Placeholder 10">
            <a:extLst>
              <a:ext uri="{FF2B5EF4-FFF2-40B4-BE49-F238E27FC236}">
                <a16:creationId xmlns:a16="http://schemas.microsoft.com/office/drawing/2014/main" id="{4CB0C310-BCED-43DB-9CF8-079B6949C51F}"/>
              </a:ext>
            </a:extLst>
          </p:cNvPr>
          <p:cNvSpPr>
            <a:spLocks noGrp="1"/>
          </p:cNvSpPr>
          <p:nvPr>
            <p:ph type="body" sz="quarter" idx="15"/>
          </p:nvPr>
        </p:nvSpPr>
        <p:spPr/>
        <p:txBody>
          <a:bodyPr/>
          <a:lstStyle/>
          <a:p>
            <a:r>
              <a:rPr lang="en-US"/>
              <a:t>Subhead</a:t>
            </a:r>
          </a:p>
        </p:txBody>
      </p:sp>
      <p:sp>
        <p:nvSpPr>
          <p:cNvPr id="9" name="Content Placeholder 8">
            <a:extLst>
              <a:ext uri="{FF2B5EF4-FFF2-40B4-BE49-F238E27FC236}">
                <a16:creationId xmlns:a16="http://schemas.microsoft.com/office/drawing/2014/main" id="{3A57EAD3-E715-6AE8-D2DB-690B47B70572}"/>
              </a:ext>
            </a:extLst>
          </p:cNvPr>
          <p:cNvSpPr>
            <a:spLocks noGrp="1"/>
          </p:cNvSpPr>
          <p:nvPr>
            <p:ph idx="1"/>
          </p:nvPr>
        </p:nvSpPr>
        <p:spPr/>
        <p:txBody>
          <a:bodyPr/>
          <a:lstStyle/>
          <a:p>
            <a:pPr marL="0" indent="0">
              <a:lnSpc>
                <a:spcPct val="110000"/>
              </a:lnSpc>
              <a:spcBef>
                <a:spcPts val="1000"/>
              </a:spcBef>
              <a:buNone/>
            </a:pPr>
            <a:r>
              <a:rPr lang="en-US" sz="1600"/>
              <a:t>Lorem ipsum dolor sit amet, consectetur adipiscing elit, sed do eiusmod tempor </a:t>
            </a:r>
            <a:r>
              <a:rPr lang="en-US" sz="1600" err="1"/>
              <a:t>incididunt</a:t>
            </a:r>
            <a:r>
              <a:rPr lang="en-US" sz="1600"/>
              <a:t> </a:t>
            </a:r>
            <a:r>
              <a:rPr lang="en-US" sz="1600" err="1"/>
              <a:t>ut</a:t>
            </a:r>
            <a:r>
              <a:rPr lang="en-US" sz="1600"/>
              <a:t> labore et dolore.</a:t>
            </a:r>
          </a:p>
          <a:p>
            <a:pPr marL="0" indent="0">
              <a:lnSpc>
                <a:spcPct val="110000"/>
              </a:lnSpc>
              <a:spcBef>
                <a:spcPts val="1000"/>
              </a:spcBef>
              <a:buNone/>
            </a:pPr>
            <a:r>
              <a:rPr lang="en-US" sz="1600"/>
              <a:t>Lorem ipsum dolor sit amet, consectetur adipiscing elit, sed do eiusmod tempor </a:t>
            </a:r>
            <a:r>
              <a:rPr lang="en-US" sz="1600" err="1"/>
              <a:t>incididunt</a:t>
            </a:r>
            <a:r>
              <a:rPr lang="en-US" sz="1600"/>
              <a:t> </a:t>
            </a:r>
            <a:r>
              <a:rPr lang="en-US" sz="1600" err="1"/>
              <a:t>ut</a:t>
            </a:r>
            <a:r>
              <a:rPr lang="en-US" sz="1600"/>
              <a:t> labore et dolore. Sit amet </a:t>
            </a:r>
            <a:r>
              <a:rPr lang="en-US" sz="1600" err="1"/>
              <a:t>tellus</a:t>
            </a:r>
            <a:r>
              <a:rPr lang="en-US" sz="1600"/>
              <a:t> </a:t>
            </a:r>
            <a:r>
              <a:rPr lang="en-US" sz="1600" err="1"/>
              <a:t>cras</a:t>
            </a:r>
            <a:r>
              <a:rPr lang="en-US" sz="1600"/>
              <a:t> adipiscing </a:t>
            </a:r>
            <a:r>
              <a:rPr lang="en-US" sz="1600" err="1"/>
              <a:t>enim</a:t>
            </a:r>
            <a:r>
              <a:rPr lang="en-US" sz="1600"/>
              <a:t> </a:t>
            </a:r>
            <a:r>
              <a:rPr lang="en-US" sz="1600" err="1"/>
              <a:t>eu</a:t>
            </a:r>
            <a:r>
              <a:rPr lang="en-US" sz="1600"/>
              <a:t> </a:t>
            </a:r>
            <a:r>
              <a:rPr lang="en-US" sz="1600" err="1"/>
              <a:t>turpis</a:t>
            </a:r>
            <a:r>
              <a:rPr lang="en-US" sz="1600"/>
              <a:t>. Pulvinar </a:t>
            </a:r>
            <a:r>
              <a:rPr lang="en-US" sz="1600" err="1"/>
              <a:t>elementum</a:t>
            </a:r>
            <a:r>
              <a:rPr lang="en-US" sz="1600"/>
              <a:t> integer </a:t>
            </a:r>
            <a:r>
              <a:rPr lang="en-US" sz="1600" err="1"/>
              <a:t>enim</a:t>
            </a:r>
            <a:r>
              <a:rPr lang="en-US" sz="1600"/>
              <a:t> </a:t>
            </a:r>
            <a:r>
              <a:rPr lang="en-US" sz="1600" err="1"/>
              <a:t>neque</a:t>
            </a:r>
            <a:r>
              <a:rPr lang="en-US" sz="1600"/>
              <a:t> </a:t>
            </a:r>
            <a:r>
              <a:rPr lang="en-US" sz="1600" err="1"/>
              <a:t>volutpat</a:t>
            </a:r>
            <a:r>
              <a:rPr lang="en-US" sz="1600"/>
              <a:t> ac. </a:t>
            </a:r>
            <a:r>
              <a:rPr lang="en-US" sz="1600" err="1"/>
              <a:t>Nec</a:t>
            </a:r>
            <a:r>
              <a:rPr lang="en-US" sz="1600"/>
              <a:t> </a:t>
            </a:r>
            <a:r>
              <a:rPr lang="en-US" sz="1600" err="1"/>
              <a:t>tincidunt</a:t>
            </a:r>
            <a:r>
              <a:rPr lang="en-US" sz="1600"/>
              <a:t> </a:t>
            </a:r>
            <a:r>
              <a:rPr lang="en-US" sz="1600" err="1"/>
              <a:t>praesent</a:t>
            </a:r>
            <a:r>
              <a:rPr lang="en-US" sz="1600"/>
              <a:t> semper.</a:t>
            </a:r>
          </a:p>
          <a:p>
            <a:pPr marL="0" indent="0">
              <a:buNone/>
            </a:pPr>
            <a:endParaRPr lang="en-US"/>
          </a:p>
        </p:txBody>
      </p:sp>
      <p:sp>
        <p:nvSpPr>
          <p:cNvPr id="12" name="Text Placeholder 11">
            <a:extLst>
              <a:ext uri="{FF2B5EF4-FFF2-40B4-BE49-F238E27FC236}">
                <a16:creationId xmlns:a16="http://schemas.microsoft.com/office/drawing/2014/main" id="{A1558905-6472-4051-A82A-1EDB641AAE1F}"/>
              </a:ext>
            </a:extLst>
          </p:cNvPr>
          <p:cNvSpPr>
            <a:spLocks noGrp="1"/>
          </p:cNvSpPr>
          <p:nvPr>
            <p:ph type="body" sz="quarter" idx="16"/>
          </p:nvPr>
        </p:nvSpPr>
        <p:spPr/>
        <p:txBody>
          <a:bodyPr/>
          <a:lstStyle/>
          <a:p>
            <a:r>
              <a:rPr lang="en-US"/>
              <a:t>Insert footnote</a:t>
            </a:r>
          </a:p>
        </p:txBody>
      </p:sp>
      <p:sp>
        <p:nvSpPr>
          <p:cNvPr id="13" name="Rectangle 12">
            <a:extLst>
              <a:ext uri="{FF2B5EF4-FFF2-40B4-BE49-F238E27FC236}">
                <a16:creationId xmlns:a16="http://schemas.microsoft.com/office/drawing/2014/main" id="{ECEF14A8-3086-9A8B-E03D-274550B460D6}"/>
              </a:ext>
            </a:extLst>
          </p:cNvPr>
          <p:cNvSpPr>
            <a:spLocks noChangeAspect="1"/>
          </p:cNvSpPr>
          <p:nvPr/>
        </p:nvSpPr>
        <p:spPr>
          <a:xfrm>
            <a:off x="8483600" y="1447800"/>
            <a:ext cx="2743200" cy="2743200"/>
          </a:xfrm>
          <a:prstGeom prst="rect">
            <a:avLst/>
          </a:prstGeom>
          <a:noFill/>
          <a:ln w="31750" cap="flat" cmpd="sng" algn="ctr">
            <a:gradFill>
              <a:gsLst>
                <a:gs pos="0">
                  <a:schemeClr val="accent1"/>
                </a:gs>
                <a:gs pos="40000">
                  <a:schemeClr val="accent2"/>
                </a:gs>
                <a:gs pos="100000">
                  <a:srgbClr val="06C7CC"/>
                </a:gs>
              </a:gsLst>
              <a:lin ang="8400000" scaled="0"/>
            </a:gradFill>
            <a:prstDash val="solid"/>
            <a:miter lim="800000"/>
          </a:ln>
          <a:effectLst/>
        </p:spPr>
        <p:txBody>
          <a:bodyPr lIns="274320" tIns="274320" rIns="274320" bIns="274320" rtlCol="0" anchor="ctr"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rgbClr val="000048"/>
                </a:solidFill>
                <a:effectLst/>
                <a:uLnTx/>
                <a:uFillTx/>
                <a:ea typeface="+mn-ea"/>
                <a:cs typeface="Arial" panose="020B0604020202020204" pitchFamily="34" charset="0"/>
              </a:rPr>
              <a:t>XX%</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48"/>
              </a:solidFill>
              <a:effectLst/>
              <a:uLnTx/>
              <a:uFillTx/>
              <a:ea typeface="+mn-ea"/>
              <a:cs typeface="Arial" panose="020B0604020202020204" pitchFamily="34" charset="0"/>
            </a:endParaRPr>
          </a:p>
          <a:p>
            <a:pPr marL="0" marR="0" lvl="0" indent="0" algn="l" defTabSz="457200" rtl="0" eaLnBrk="1" fontAlgn="auto" latinLnBrk="0" hangingPunct="1">
              <a:lnSpc>
                <a:spcPct val="110000"/>
              </a:lnSpc>
              <a:spcBef>
                <a:spcPts val="0"/>
              </a:spcBef>
              <a:spcAft>
                <a:spcPts val="0"/>
              </a:spcAft>
              <a:buClrTx/>
              <a:buSzTx/>
              <a:buFont typeface="Arial"/>
              <a:buNone/>
              <a:tabLst/>
              <a:defRPr/>
            </a:pPr>
            <a:r>
              <a:rPr lang="en-US">
                <a:solidFill>
                  <a:schemeClr val="tx2"/>
                </a:solidFill>
              </a:rPr>
              <a:t>Lorem ipsum</a:t>
            </a:r>
            <a:br>
              <a:rPr lang="en-US">
                <a:solidFill>
                  <a:schemeClr val="tx2"/>
                </a:solidFill>
              </a:rPr>
            </a:br>
            <a:r>
              <a:rPr lang="en-US">
                <a:solidFill>
                  <a:schemeClr val="tx2"/>
                </a:solidFill>
              </a:rPr>
              <a:t>dolor sit amet</a:t>
            </a:r>
            <a:endParaRPr kumimoji="0" lang="en-US" sz="2800" b="0" u="none" strike="noStrike" kern="0" cap="none" spc="0" normalizeH="0" baseline="0" noProof="0">
              <a:ln>
                <a:noFill/>
              </a:ln>
              <a:solidFill>
                <a:schemeClr val="tx2"/>
              </a:solidFill>
              <a:effectLst/>
              <a:uLnTx/>
              <a:uFillTx/>
              <a:latin typeface="Arial" panose="020B0604020202020204" pitchFamily="34" charset="0"/>
              <a:cs typeface="Arial"/>
            </a:endParaRPr>
          </a:p>
        </p:txBody>
      </p:sp>
      <p:sp>
        <p:nvSpPr>
          <p:cNvPr id="4" name="Slide Number Placeholder 3">
            <a:extLst>
              <a:ext uri="{FF2B5EF4-FFF2-40B4-BE49-F238E27FC236}">
                <a16:creationId xmlns:a16="http://schemas.microsoft.com/office/drawing/2014/main" id="{C75AD85A-2C22-5083-47C2-2BF7322ED4CE}"/>
              </a:ext>
            </a:extLst>
          </p:cNvPr>
          <p:cNvSpPr>
            <a:spLocks noGrp="1"/>
          </p:cNvSpPr>
          <p:nvPr>
            <p:ph type="sldNum" sz="quarter" idx="19"/>
          </p:nvPr>
        </p:nvSpPr>
        <p:spPr/>
        <p:txBody>
          <a:bodyPr/>
          <a:lstStyle/>
          <a:p>
            <a:fld id="{38826FC0-333C-E549-9FA3-0EE43DF298A3}" type="slidenum">
              <a:rPr lang="en-US" smtClean="0"/>
              <a:pPr/>
              <a:t>32</a:t>
            </a:fld>
            <a:endParaRPr lang="en-US"/>
          </a:p>
        </p:txBody>
      </p:sp>
      <p:sp>
        <p:nvSpPr>
          <p:cNvPr id="3" name="Footer Placeholder 2">
            <a:extLst>
              <a:ext uri="{FF2B5EF4-FFF2-40B4-BE49-F238E27FC236}">
                <a16:creationId xmlns:a16="http://schemas.microsoft.com/office/drawing/2014/main" id="{5D74C015-3C3C-0406-B18F-3380C8685A18}"/>
              </a:ext>
            </a:extLst>
          </p:cNvPr>
          <p:cNvSpPr>
            <a:spLocks noGrp="1"/>
          </p:cNvSpPr>
          <p:nvPr>
            <p:ph type="ftr" sz="quarter" idx="18"/>
          </p:nvPr>
        </p:nvSpPr>
        <p:spPr/>
        <p:txBody>
          <a:bodyPr/>
          <a:lstStyle/>
          <a:p>
            <a:r>
              <a:rPr lang="en-US"/>
              <a:t>© 2025–2027 Cognizant | Private</a:t>
            </a:r>
          </a:p>
        </p:txBody>
      </p:sp>
    </p:spTree>
    <p:extLst>
      <p:ext uri="{BB962C8B-B14F-4D97-AF65-F5344CB8AC3E}">
        <p14:creationId xmlns:p14="http://schemas.microsoft.com/office/powerpoint/2010/main" val="2569453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42D-E35A-436D-4E5E-E291BABD3EE0}"/>
              </a:ext>
            </a:extLst>
          </p:cNvPr>
          <p:cNvSpPr>
            <a:spLocks noGrp="1"/>
          </p:cNvSpPr>
          <p:nvPr>
            <p:ph type="title"/>
          </p:nvPr>
        </p:nvSpPr>
        <p:spPr/>
        <p:txBody>
          <a:bodyPr/>
          <a:lstStyle/>
          <a:p>
            <a:r>
              <a:rPr lang="en-US"/>
              <a:t>Statement and icons</a:t>
            </a:r>
          </a:p>
        </p:txBody>
      </p:sp>
      <p:sp>
        <p:nvSpPr>
          <p:cNvPr id="6" name="Title 5">
            <a:extLst>
              <a:ext uri="{FF2B5EF4-FFF2-40B4-BE49-F238E27FC236}">
                <a16:creationId xmlns:a16="http://schemas.microsoft.com/office/drawing/2014/main" id="{3C7FAC0E-5CD5-A942-7E81-D1B78A5617F2}"/>
              </a:ext>
            </a:extLst>
          </p:cNvPr>
          <p:cNvSpPr txBox="1">
            <a:spLocks/>
          </p:cNvSpPr>
          <p:nvPr/>
        </p:nvSpPr>
        <p:spPr>
          <a:xfrm>
            <a:off x="457199" y="1447800"/>
            <a:ext cx="2945758" cy="119513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1400" b="1" kern="1200">
                <a:solidFill>
                  <a:schemeClr val="tx1"/>
                </a:solidFill>
                <a:latin typeface="+mj-lt"/>
                <a:ea typeface="+mj-ea"/>
                <a:cs typeface="+mj-cs"/>
              </a:defRPr>
            </a:lvl1pPr>
          </a:lstStyle>
          <a:p>
            <a:pPr>
              <a:lnSpc>
                <a:spcPct val="150000"/>
              </a:lnSpc>
              <a:spcAft>
                <a:spcPts val="1200"/>
              </a:spcAft>
            </a:pPr>
            <a:r>
              <a:rPr lang="en-US" sz="1800" b="0">
                <a:solidFill>
                  <a:schemeClr val="accent6"/>
                </a:solidFill>
                <a:latin typeface="+mn-lt"/>
                <a:cs typeface="Arial" panose="020B0604020202020204" pitchFamily="34" charset="0"/>
              </a:rPr>
              <a:t>1. Topic A</a:t>
            </a:r>
            <a:br>
              <a:rPr lang="en-US" sz="1800" b="0">
                <a:solidFill>
                  <a:srgbClr val="D0D0CE"/>
                </a:solidFill>
                <a:latin typeface="+mn-lt"/>
                <a:cs typeface="Arial" panose="020B0604020202020204" pitchFamily="34" charset="0"/>
              </a:rPr>
            </a:br>
            <a:r>
              <a:rPr lang="en-US" sz="1800" b="0">
                <a:latin typeface="+mn-lt"/>
                <a:cs typeface="Arial" panose="020B0604020202020204" pitchFamily="34" charset="0"/>
              </a:rPr>
              <a:t>2. Topic B</a:t>
            </a:r>
            <a:br>
              <a:rPr lang="en-US" sz="1800" b="0">
                <a:solidFill>
                  <a:srgbClr val="D0D0CE"/>
                </a:solidFill>
                <a:latin typeface="+mn-lt"/>
                <a:cs typeface="Arial" panose="020B0604020202020204" pitchFamily="34" charset="0"/>
              </a:rPr>
            </a:br>
            <a:r>
              <a:rPr lang="en-US" sz="1800" b="0">
                <a:solidFill>
                  <a:schemeClr val="accent6"/>
                </a:solidFill>
                <a:latin typeface="+mn-lt"/>
                <a:cs typeface="Arial" panose="020B0604020202020204" pitchFamily="34" charset="0"/>
              </a:rPr>
              <a:t>3. Topic C</a:t>
            </a:r>
          </a:p>
        </p:txBody>
      </p:sp>
      <p:sp>
        <p:nvSpPr>
          <p:cNvPr id="4" name="Slide Number Placeholder 3">
            <a:extLst>
              <a:ext uri="{FF2B5EF4-FFF2-40B4-BE49-F238E27FC236}">
                <a16:creationId xmlns:a16="http://schemas.microsoft.com/office/drawing/2014/main" id="{497CBE06-F9A7-84F7-4368-D891CEEC3533}"/>
              </a:ext>
            </a:extLst>
          </p:cNvPr>
          <p:cNvSpPr>
            <a:spLocks noGrp="1"/>
          </p:cNvSpPr>
          <p:nvPr>
            <p:ph type="sldNum" sz="quarter" idx="12"/>
          </p:nvPr>
        </p:nvSpPr>
        <p:spPr/>
        <p:txBody>
          <a:bodyPr/>
          <a:lstStyle/>
          <a:p>
            <a:fld id="{38826FC0-333C-E549-9FA3-0EE43DF298A3}" type="slidenum">
              <a:rPr lang="en-US" smtClean="0"/>
              <a:pPr/>
              <a:t>33</a:t>
            </a:fld>
            <a:endParaRPr lang="en-US"/>
          </a:p>
        </p:txBody>
      </p:sp>
      <p:sp>
        <p:nvSpPr>
          <p:cNvPr id="3" name="Footer Placeholder 2">
            <a:extLst>
              <a:ext uri="{FF2B5EF4-FFF2-40B4-BE49-F238E27FC236}">
                <a16:creationId xmlns:a16="http://schemas.microsoft.com/office/drawing/2014/main" id="{D691B5C6-0BEB-9181-B938-006D573C24ED}"/>
              </a:ext>
            </a:extLst>
          </p:cNvPr>
          <p:cNvSpPr>
            <a:spLocks noGrp="1"/>
          </p:cNvSpPr>
          <p:nvPr>
            <p:ph type="ftr" sz="quarter" idx="11"/>
          </p:nvPr>
        </p:nvSpPr>
        <p:spPr/>
        <p:txBody>
          <a:bodyPr/>
          <a:lstStyle/>
          <a:p>
            <a:r>
              <a:rPr lang="en-US"/>
              <a:t>© 2025–2027 Cognizant | Private</a:t>
            </a:r>
          </a:p>
        </p:txBody>
      </p:sp>
      <p:cxnSp>
        <p:nvCxnSpPr>
          <p:cNvPr id="5" name="Straight Connector 4">
            <a:extLst>
              <a:ext uri="{FF2B5EF4-FFF2-40B4-BE49-F238E27FC236}">
                <a16:creationId xmlns:a16="http://schemas.microsoft.com/office/drawing/2014/main" id="{B667F8BE-F4CC-AB46-A684-55DAA2297354}"/>
              </a:ext>
              <a:ext uri="{C183D7F6-B498-43B3-948B-1728B52AA6E4}">
                <adec:decorative xmlns:adec="http://schemas.microsoft.com/office/drawing/2017/decorative" val="1"/>
              </a:ext>
            </a:extLst>
          </p:cNvPr>
          <p:cNvCxnSpPr>
            <a:cxnSpLocks/>
          </p:cNvCxnSpPr>
          <p:nvPr/>
        </p:nvCxnSpPr>
        <p:spPr>
          <a:xfrm>
            <a:off x="3638326" y="1101971"/>
            <a:ext cx="0" cy="4627497"/>
          </a:xfrm>
          <a:prstGeom prst="lin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sp>
        <p:nvSpPr>
          <p:cNvPr id="7" name="TextBox 6">
            <a:extLst>
              <a:ext uri="{FF2B5EF4-FFF2-40B4-BE49-F238E27FC236}">
                <a16:creationId xmlns:a16="http://schemas.microsoft.com/office/drawing/2014/main" id="{2FC69153-3D07-C8C6-D865-8C0D1F6B4C84}"/>
              </a:ext>
            </a:extLst>
          </p:cNvPr>
          <p:cNvSpPr txBox="1"/>
          <p:nvPr/>
        </p:nvSpPr>
        <p:spPr>
          <a:xfrm>
            <a:off x="4216400" y="1447800"/>
            <a:ext cx="6603841" cy="1615827"/>
          </a:xfrm>
          <a:prstGeom prst="rect">
            <a:avLst/>
          </a:prstGeom>
          <a:noFill/>
        </p:spPr>
        <p:txBody>
          <a:bodyPr wrap="square" lIns="0" tIns="0" rIns="0" bIns="0" anchor="t" anchorCtr="0">
            <a:spAutoFit/>
          </a:bodyPr>
          <a:lstStyle/>
          <a:p>
            <a:pPr>
              <a:defRPr/>
            </a:pPr>
            <a:r>
              <a:rPr lang="en-US" sz="3500">
                <a:cs typeface="Arial" panose="020B0604020202020204" pitchFamily="34" charset="0"/>
              </a:rPr>
              <a:t>Lorem ipsum dolor sit amet consectetur adipiscing elit, sed do eiusmod tempor do eiusmod</a:t>
            </a:r>
          </a:p>
        </p:txBody>
      </p:sp>
      <p:pic>
        <p:nvPicPr>
          <p:cNvPr id="17" name="Graphic 16" descr="Modernize technologies icon">
            <a:extLst>
              <a:ext uri="{FF2B5EF4-FFF2-40B4-BE49-F238E27FC236}">
                <a16:creationId xmlns:a16="http://schemas.microsoft.com/office/drawing/2014/main" id="{214209A5-17DB-1881-F876-7851ED8FF8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68516" y="3436943"/>
            <a:ext cx="685800" cy="685800"/>
          </a:xfrm>
          <a:prstGeom prst="rect">
            <a:avLst/>
          </a:prstGeom>
        </p:spPr>
      </p:pic>
      <p:sp>
        <p:nvSpPr>
          <p:cNvPr id="9" name="TextBox 8">
            <a:extLst>
              <a:ext uri="{FF2B5EF4-FFF2-40B4-BE49-F238E27FC236}">
                <a16:creationId xmlns:a16="http://schemas.microsoft.com/office/drawing/2014/main" id="{A30352C4-EA9E-A04F-6F10-2AC591D5F642}"/>
              </a:ext>
            </a:extLst>
          </p:cNvPr>
          <p:cNvSpPr txBox="1"/>
          <p:nvPr/>
        </p:nvSpPr>
        <p:spPr>
          <a:xfrm>
            <a:off x="4268516" y="4224789"/>
            <a:ext cx="1828800" cy="1005840"/>
          </a:xfrm>
          <a:prstGeom prst="rect">
            <a:avLst/>
          </a:prstGeom>
          <a:noFill/>
        </p:spPr>
        <p:txBody>
          <a:bodyPr wrap="square" lIns="0" tIns="0" rIns="0" bIns="0">
            <a:spAutoFit/>
          </a:bodyPr>
          <a:lstStyle/>
          <a:p>
            <a:r>
              <a:rPr lang="en-US" sz="1600">
                <a:cs typeface="Arial" panose="020B0604020202020204" pitchFamily="34" charset="0"/>
              </a:rPr>
              <a:t>Lorem ipsum dolor sit amet consec</a:t>
            </a:r>
            <a:br>
              <a:rPr lang="en-US" sz="1600">
                <a:cs typeface="Arial" panose="020B0604020202020204" pitchFamily="34" charset="0"/>
              </a:rPr>
            </a:br>
            <a:r>
              <a:rPr lang="en-US" sz="1600">
                <a:cs typeface="Arial" panose="020B0604020202020204" pitchFamily="34" charset="0"/>
              </a:rPr>
              <a:t>adipiscing do eiusmod tempor</a:t>
            </a:r>
            <a:endParaRPr lang="en-GB" sz="1600">
              <a:cs typeface="Arial" panose="020B0604020202020204" pitchFamily="34" charset="0"/>
            </a:endParaRPr>
          </a:p>
        </p:txBody>
      </p:sp>
      <p:pic>
        <p:nvPicPr>
          <p:cNvPr id="15" name="Graphic 14" descr="Connections icon">
            <a:extLst>
              <a:ext uri="{FF2B5EF4-FFF2-40B4-BE49-F238E27FC236}">
                <a16:creationId xmlns:a16="http://schemas.microsoft.com/office/drawing/2014/main" id="{3357F41A-2884-EF34-F915-B970B878F6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27505" y="3436943"/>
            <a:ext cx="685800" cy="685800"/>
          </a:xfrm>
          <a:prstGeom prst="rect">
            <a:avLst/>
          </a:prstGeom>
        </p:spPr>
      </p:pic>
      <p:sp>
        <p:nvSpPr>
          <p:cNvPr id="10" name="TextBox 9">
            <a:extLst>
              <a:ext uri="{FF2B5EF4-FFF2-40B4-BE49-F238E27FC236}">
                <a16:creationId xmlns:a16="http://schemas.microsoft.com/office/drawing/2014/main" id="{9702B702-4FF2-F1CC-59D2-9AEA4FEFE94F}"/>
              </a:ext>
            </a:extLst>
          </p:cNvPr>
          <p:cNvSpPr txBox="1"/>
          <p:nvPr/>
        </p:nvSpPr>
        <p:spPr>
          <a:xfrm>
            <a:off x="6727505" y="4224789"/>
            <a:ext cx="1828800" cy="1005840"/>
          </a:xfrm>
          <a:prstGeom prst="rect">
            <a:avLst/>
          </a:prstGeom>
          <a:noFill/>
        </p:spPr>
        <p:txBody>
          <a:bodyPr wrap="square" lIns="0" tIns="0" rIns="0" bIns="0">
            <a:spAutoFit/>
          </a:bodyPr>
          <a:lstStyle/>
          <a:p>
            <a:r>
              <a:rPr lang="en-US" sz="1600">
                <a:cs typeface="Arial" panose="020B0604020202020204" pitchFamily="34" charset="0"/>
              </a:rPr>
              <a:t>Lorem ipsum dolor sit amet consec</a:t>
            </a:r>
            <a:br>
              <a:rPr lang="en-US" sz="1600">
                <a:cs typeface="Arial" panose="020B0604020202020204" pitchFamily="34" charset="0"/>
              </a:rPr>
            </a:br>
            <a:r>
              <a:rPr lang="en-US" sz="1600">
                <a:cs typeface="Arial" panose="020B0604020202020204" pitchFamily="34" charset="0"/>
              </a:rPr>
              <a:t>adipiscing do eiusmod tempor</a:t>
            </a:r>
            <a:endParaRPr lang="en-GB" sz="1600">
              <a:cs typeface="Arial" panose="020B0604020202020204" pitchFamily="34" charset="0"/>
            </a:endParaRPr>
          </a:p>
        </p:txBody>
      </p:sp>
      <p:pic>
        <p:nvPicPr>
          <p:cNvPr id="13" name="Graphic 12" descr="Global outreach icon">
            <a:extLst>
              <a:ext uri="{FF2B5EF4-FFF2-40B4-BE49-F238E27FC236}">
                <a16:creationId xmlns:a16="http://schemas.microsoft.com/office/drawing/2014/main" id="{D123C2EB-D7B2-1450-1B94-B2C5DCA4D4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6494" y="3436943"/>
            <a:ext cx="685800" cy="685800"/>
          </a:xfrm>
          <a:prstGeom prst="rect">
            <a:avLst/>
          </a:prstGeom>
        </p:spPr>
      </p:pic>
      <p:sp>
        <p:nvSpPr>
          <p:cNvPr id="11" name="TextBox 10">
            <a:extLst>
              <a:ext uri="{FF2B5EF4-FFF2-40B4-BE49-F238E27FC236}">
                <a16:creationId xmlns:a16="http://schemas.microsoft.com/office/drawing/2014/main" id="{6E436B99-3C2C-309E-2348-9709F3E72917}"/>
              </a:ext>
            </a:extLst>
          </p:cNvPr>
          <p:cNvSpPr txBox="1"/>
          <p:nvPr/>
        </p:nvSpPr>
        <p:spPr>
          <a:xfrm>
            <a:off x="9186494" y="4224789"/>
            <a:ext cx="1828800" cy="1005840"/>
          </a:xfrm>
          <a:prstGeom prst="rect">
            <a:avLst/>
          </a:prstGeom>
          <a:noFill/>
        </p:spPr>
        <p:txBody>
          <a:bodyPr wrap="square" lIns="0" tIns="0" rIns="0" bIns="0">
            <a:spAutoFit/>
          </a:bodyPr>
          <a:lstStyle/>
          <a:p>
            <a:r>
              <a:rPr lang="en-US" sz="1600">
                <a:cs typeface="Arial" panose="020B0604020202020204" pitchFamily="34" charset="0"/>
              </a:rPr>
              <a:t>Lorem ipsum dolor sit amet consec</a:t>
            </a:r>
            <a:br>
              <a:rPr lang="en-US" sz="1600">
                <a:cs typeface="Arial" panose="020B0604020202020204" pitchFamily="34" charset="0"/>
              </a:rPr>
            </a:br>
            <a:r>
              <a:rPr lang="en-US" sz="1600">
                <a:cs typeface="Arial" panose="020B0604020202020204" pitchFamily="34" charset="0"/>
              </a:rPr>
              <a:t>adipiscing do eiusmod tempor</a:t>
            </a:r>
            <a:endParaRPr lang="en-GB" sz="1600">
              <a:cs typeface="Arial" panose="020B0604020202020204" pitchFamily="34" charset="0"/>
            </a:endParaRPr>
          </a:p>
        </p:txBody>
      </p:sp>
    </p:spTree>
    <p:extLst>
      <p:ext uri="{BB962C8B-B14F-4D97-AF65-F5344CB8AC3E}">
        <p14:creationId xmlns:p14="http://schemas.microsoft.com/office/powerpoint/2010/main" val="1260359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A573F-68FA-588C-B299-920C42443284}"/>
              </a:ext>
            </a:extLst>
          </p:cNvPr>
          <p:cNvSpPr>
            <a:spLocks noGrp="1"/>
          </p:cNvSpPr>
          <p:nvPr>
            <p:ph type="title"/>
          </p:nvPr>
        </p:nvSpPr>
        <p:spPr/>
        <p:txBody>
          <a:bodyPr/>
          <a:lstStyle/>
          <a:p>
            <a:r>
              <a:rPr lang="en-US"/>
              <a:t>Topics and information</a:t>
            </a:r>
          </a:p>
        </p:txBody>
      </p:sp>
      <p:sp>
        <p:nvSpPr>
          <p:cNvPr id="10" name="TextBox 9">
            <a:extLst>
              <a:ext uri="{FF2B5EF4-FFF2-40B4-BE49-F238E27FC236}">
                <a16:creationId xmlns:a16="http://schemas.microsoft.com/office/drawing/2014/main" id="{FCD998E2-AE54-CDCD-08AA-286FB8E633A6}"/>
              </a:ext>
            </a:extLst>
          </p:cNvPr>
          <p:cNvSpPr txBox="1"/>
          <p:nvPr/>
        </p:nvSpPr>
        <p:spPr>
          <a:xfrm>
            <a:off x="1347805" y="2004528"/>
            <a:ext cx="2971800" cy="304800"/>
          </a:xfrm>
          <a:prstGeom prst="rect">
            <a:avLst/>
          </a:prstGeom>
          <a:noFill/>
        </p:spPr>
        <p:txBody>
          <a:bodyPr wrap="square" lIns="0" tIns="0" rIns="121920" bIns="0" rtlCol="0" anchor="t" anchorCtr="0">
            <a:noAutofit/>
          </a:bodyPr>
          <a:lstStyle/>
          <a:p>
            <a:pPr defTabSz="914377"/>
            <a:r>
              <a:rPr lang="en-GB" b="1">
                <a:solidFill>
                  <a:schemeClr val="accent3"/>
                </a:solidFill>
                <a:latin typeface="+mj-lt"/>
                <a:ea typeface="+mn-ea"/>
                <a:cs typeface="Arial" panose="020B0604020202020204" pitchFamily="34" charset="0"/>
              </a:rPr>
              <a:t>Subtitle</a:t>
            </a:r>
          </a:p>
        </p:txBody>
      </p:sp>
      <p:sp>
        <p:nvSpPr>
          <p:cNvPr id="9" name="TextBox 8">
            <a:extLst>
              <a:ext uri="{FF2B5EF4-FFF2-40B4-BE49-F238E27FC236}">
                <a16:creationId xmlns:a16="http://schemas.microsoft.com/office/drawing/2014/main" id="{0410F42E-E8FE-29BA-C972-C0D87B2338B0}"/>
              </a:ext>
            </a:extLst>
          </p:cNvPr>
          <p:cNvSpPr txBox="1"/>
          <p:nvPr/>
        </p:nvSpPr>
        <p:spPr>
          <a:xfrm>
            <a:off x="1347805" y="2383342"/>
            <a:ext cx="2971800" cy="751809"/>
          </a:xfrm>
          <a:prstGeom prst="rect">
            <a:avLst/>
          </a:prstGeom>
        </p:spPr>
        <p:txBody>
          <a:bodyPr wrap="square" lIns="0" tIns="0" rIns="0" bIns="0" rtlCol="0" anchor="t">
            <a:spAutoFit/>
          </a:bodyPr>
          <a:lstStyle/>
          <a:p>
            <a:pPr defTabSz="317472">
              <a:lnSpc>
                <a:spcPct val="120000"/>
              </a:lnSpc>
              <a:defRPr/>
            </a:pPr>
            <a:r>
              <a:rPr lang="en-US" sz="1400"/>
              <a:t>Lorem ipsum dolor sit amet, </a:t>
            </a:r>
            <a:br>
              <a:rPr lang="en-US" sz="1400"/>
            </a:br>
            <a:r>
              <a:rPr lang="en-US" sz="1400"/>
              <a:t>consectetur adipiscing elit,</a:t>
            </a:r>
            <a:br>
              <a:rPr lang="en-US" sz="1400"/>
            </a:br>
            <a:r>
              <a:rPr lang="en-US" sz="1400"/>
              <a:t>sed do eiusmod tempor</a:t>
            </a:r>
          </a:p>
        </p:txBody>
      </p:sp>
      <p:sp>
        <p:nvSpPr>
          <p:cNvPr id="8" name="TextBox 7">
            <a:extLst>
              <a:ext uri="{FF2B5EF4-FFF2-40B4-BE49-F238E27FC236}">
                <a16:creationId xmlns:a16="http://schemas.microsoft.com/office/drawing/2014/main" id="{8853B525-4D69-0C3F-DF4F-40287AB6F940}"/>
              </a:ext>
            </a:extLst>
          </p:cNvPr>
          <p:cNvSpPr txBox="1"/>
          <p:nvPr/>
        </p:nvSpPr>
        <p:spPr>
          <a:xfrm>
            <a:off x="1347805" y="4172924"/>
            <a:ext cx="2971800" cy="304800"/>
          </a:xfrm>
          <a:prstGeom prst="rect">
            <a:avLst/>
          </a:prstGeom>
          <a:noFill/>
        </p:spPr>
        <p:txBody>
          <a:bodyPr wrap="square" lIns="0" tIns="0" rIns="121920" bIns="0" rtlCol="0" anchor="t" anchorCtr="0">
            <a:noAutofit/>
          </a:bodyPr>
          <a:lstStyle/>
          <a:p>
            <a:pPr defTabSz="914377"/>
            <a:r>
              <a:rPr lang="en-GB" b="1">
                <a:solidFill>
                  <a:schemeClr val="accent3"/>
                </a:solidFill>
                <a:latin typeface="+mj-lt"/>
                <a:ea typeface="+mn-ea"/>
                <a:cs typeface="Arial" panose="020B0604020202020204" pitchFamily="34" charset="0"/>
              </a:rPr>
              <a:t>Subtitle</a:t>
            </a:r>
            <a:endParaRPr lang="en-GB">
              <a:solidFill>
                <a:schemeClr val="accent3"/>
              </a:solidFill>
              <a:latin typeface="+mj-lt"/>
              <a:ea typeface="+mn-ea"/>
              <a:cs typeface="Arial" panose="020B0604020202020204" pitchFamily="34" charset="0"/>
            </a:endParaRPr>
          </a:p>
        </p:txBody>
      </p:sp>
      <p:sp>
        <p:nvSpPr>
          <p:cNvPr id="11" name="TextBox 10">
            <a:extLst>
              <a:ext uri="{FF2B5EF4-FFF2-40B4-BE49-F238E27FC236}">
                <a16:creationId xmlns:a16="http://schemas.microsoft.com/office/drawing/2014/main" id="{E272BE89-BDAB-84E8-242F-F974036CE8C2}"/>
              </a:ext>
            </a:extLst>
          </p:cNvPr>
          <p:cNvSpPr txBox="1"/>
          <p:nvPr/>
        </p:nvSpPr>
        <p:spPr>
          <a:xfrm>
            <a:off x="1347805" y="4548672"/>
            <a:ext cx="2971800" cy="751809"/>
          </a:xfrm>
          <a:prstGeom prst="rect">
            <a:avLst/>
          </a:prstGeom>
        </p:spPr>
        <p:txBody>
          <a:bodyPr wrap="square" lIns="0" tIns="0" rIns="0" bIns="0" rtlCol="0" anchor="t">
            <a:spAutoFit/>
          </a:bodyPr>
          <a:lstStyle/>
          <a:p>
            <a:pPr defTabSz="317472">
              <a:lnSpc>
                <a:spcPct val="120000"/>
              </a:lnSpc>
              <a:defRPr/>
            </a:pPr>
            <a:r>
              <a:rPr lang="en-US" sz="1400"/>
              <a:t>Lorem ipsum dolor sit amet, </a:t>
            </a:r>
            <a:br>
              <a:rPr lang="en-US" sz="1400"/>
            </a:br>
            <a:r>
              <a:rPr lang="en-US" sz="1400"/>
              <a:t>consectetur adipiscing elit,</a:t>
            </a:r>
            <a:br>
              <a:rPr lang="en-US" sz="1400"/>
            </a:br>
            <a:r>
              <a:rPr lang="en-US" sz="1400"/>
              <a:t>sed do eiusmod tempor</a:t>
            </a:r>
          </a:p>
        </p:txBody>
      </p:sp>
      <p:sp>
        <p:nvSpPr>
          <p:cNvPr id="18" name="TextBox 17">
            <a:extLst>
              <a:ext uri="{FF2B5EF4-FFF2-40B4-BE49-F238E27FC236}">
                <a16:creationId xmlns:a16="http://schemas.microsoft.com/office/drawing/2014/main" id="{E4B1B942-994C-CD4E-2AF5-14E4D677E6C2}"/>
              </a:ext>
            </a:extLst>
          </p:cNvPr>
          <p:cNvSpPr txBox="1"/>
          <p:nvPr/>
        </p:nvSpPr>
        <p:spPr>
          <a:xfrm>
            <a:off x="4945710" y="2004528"/>
            <a:ext cx="2971800" cy="304800"/>
          </a:xfrm>
          <a:prstGeom prst="rect">
            <a:avLst/>
          </a:prstGeom>
          <a:noFill/>
        </p:spPr>
        <p:txBody>
          <a:bodyPr wrap="square" lIns="0" tIns="0" rIns="121920" bIns="0" rtlCol="0" anchor="t" anchorCtr="0">
            <a:noAutofit/>
          </a:bodyPr>
          <a:lstStyle/>
          <a:p>
            <a:pPr defTabSz="914377"/>
            <a:r>
              <a:rPr lang="en-GB" b="1">
                <a:solidFill>
                  <a:schemeClr val="accent3"/>
                </a:solidFill>
                <a:latin typeface="+mj-lt"/>
                <a:ea typeface="+mn-ea"/>
                <a:cs typeface="Arial" panose="020B0604020202020204" pitchFamily="34" charset="0"/>
              </a:rPr>
              <a:t>Subtitle</a:t>
            </a:r>
            <a:endParaRPr lang="en-GB">
              <a:solidFill>
                <a:schemeClr val="accent3"/>
              </a:solidFill>
              <a:latin typeface="+mj-lt"/>
              <a:ea typeface="+mn-ea"/>
              <a:cs typeface="Arial" panose="020B0604020202020204" pitchFamily="34" charset="0"/>
            </a:endParaRPr>
          </a:p>
        </p:txBody>
      </p:sp>
      <p:sp>
        <p:nvSpPr>
          <p:cNvPr id="12" name="TextBox 11">
            <a:extLst>
              <a:ext uri="{FF2B5EF4-FFF2-40B4-BE49-F238E27FC236}">
                <a16:creationId xmlns:a16="http://schemas.microsoft.com/office/drawing/2014/main" id="{CE02028B-DDDA-8F56-98EB-E20D05B3AA5C}"/>
              </a:ext>
            </a:extLst>
          </p:cNvPr>
          <p:cNvSpPr txBox="1"/>
          <p:nvPr/>
        </p:nvSpPr>
        <p:spPr>
          <a:xfrm>
            <a:off x="4945710" y="2383342"/>
            <a:ext cx="2971800" cy="751809"/>
          </a:xfrm>
          <a:prstGeom prst="rect">
            <a:avLst/>
          </a:prstGeom>
        </p:spPr>
        <p:txBody>
          <a:bodyPr wrap="square" lIns="0" tIns="0" rIns="0" bIns="0" rtlCol="0" anchor="t">
            <a:spAutoFit/>
          </a:bodyPr>
          <a:lstStyle/>
          <a:p>
            <a:pPr defTabSz="317472">
              <a:lnSpc>
                <a:spcPct val="120000"/>
              </a:lnSpc>
              <a:defRPr/>
            </a:pPr>
            <a:r>
              <a:rPr lang="en-US" sz="1400"/>
              <a:t>Lorem ipsum dolor sit amet, </a:t>
            </a:r>
            <a:br>
              <a:rPr lang="en-US" sz="1400"/>
            </a:br>
            <a:r>
              <a:rPr lang="en-US" sz="1400"/>
              <a:t>consectetur adipiscing elit,</a:t>
            </a:r>
            <a:br>
              <a:rPr lang="en-US" sz="1400"/>
            </a:br>
            <a:r>
              <a:rPr lang="en-US" sz="1400"/>
              <a:t>sed do eiusmod tempor</a:t>
            </a:r>
          </a:p>
        </p:txBody>
      </p:sp>
      <p:sp>
        <p:nvSpPr>
          <p:cNvPr id="16" name="TextBox 15">
            <a:extLst>
              <a:ext uri="{FF2B5EF4-FFF2-40B4-BE49-F238E27FC236}">
                <a16:creationId xmlns:a16="http://schemas.microsoft.com/office/drawing/2014/main" id="{F4B6A3D1-D410-3546-6E5A-073EF30C2A99}"/>
              </a:ext>
            </a:extLst>
          </p:cNvPr>
          <p:cNvSpPr txBox="1"/>
          <p:nvPr/>
        </p:nvSpPr>
        <p:spPr>
          <a:xfrm>
            <a:off x="4945710" y="4172924"/>
            <a:ext cx="2971800" cy="304800"/>
          </a:xfrm>
          <a:prstGeom prst="rect">
            <a:avLst/>
          </a:prstGeom>
          <a:noFill/>
        </p:spPr>
        <p:txBody>
          <a:bodyPr wrap="square" lIns="0" tIns="0" rIns="121920" bIns="0" rtlCol="0" anchor="t" anchorCtr="0">
            <a:noAutofit/>
          </a:bodyPr>
          <a:lstStyle/>
          <a:p>
            <a:pPr defTabSz="914377"/>
            <a:r>
              <a:rPr lang="en-GB" b="1">
                <a:solidFill>
                  <a:schemeClr val="accent3"/>
                </a:solidFill>
                <a:latin typeface="+mj-lt"/>
                <a:ea typeface="+mn-ea"/>
                <a:cs typeface="Arial" panose="020B0604020202020204" pitchFamily="34" charset="0"/>
              </a:rPr>
              <a:t>Subtitle</a:t>
            </a:r>
            <a:endParaRPr lang="en-GB">
              <a:solidFill>
                <a:schemeClr val="accent3"/>
              </a:solidFill>
              <a:latin typeface="+mj-lt"/>
              <a:ea typeface="+mn-ea"/>
              <a:cs typeface="Arial" panose="020B0604020202020204" pitchFamily="34" charset="0"/>
            </a:endParaRPr>
          </a:p>
        </p:txBody>
      </p:sp>
      <p:sp>
        <p:nvSpPr>
          <p:cNvPr id="13" name="TextBox 12">
            <a:extLst>
              <a:ext uri="{FF2B5EF4-FFF2-40B4-BE49-F238E27FC236}">
                <a16:creationId xmlns:a16="http://schemas.microsoft.com/office/drawing/2014/main" id="{63D46BA4-C97B-B467-13A1-54118D62B131}"/>
              </a:ext>
            </a:extLst>
          </p:cNvPr>
          <p:cNvSpPr txBox="1"/>
          <p:nvPr/>
        </p:nvSpPr>
        <p:spPr>
          <a:xfrm>
            <a:off x="4945710" y="4548672"/>
            <a:ext cx="2971800" cy="751809"/>
          </a:xfrm>
          <a:prstGeom prst="rect">
            <a:avLst/>
          </a:prstGeom>
        </p:spPr>
        <p:txBody>
          <a:bodyPr wrap="square" lIns="0" tIns="0" rIns="0" bIns="0" rtlCol="0" anchor="t">
            <a:spAutoFit/>
          </a:bodyPr>
          <a:lstStyle/>
          <a:p>
            <a:pPr defTabSz="317472">
              <a:lnSpc>
                <a:spcPct val="120000"/>
              </a:lnSpc>
              <a:defRPr/>
            </a:pPr>
            <a:r>
              <a:rPr lang="en-US" sz="1400"/>
              <a:t>Lorem ipsum dolor sit amet, </a:t>
            </a:r>
            <a:br>
              <a:rPr lang="en-US" sz="1400"/>
            </a:br>
            <a:r>
              <a:rPr lang="en-US" sz="1400"/>
              <a:t>consectetur adipiscing elit,</a:t>
            </a:r>
            <a:br>
              <a:rPr lang="en-US" sz="1400"/>
            </a:br>
            <a:r>
              <a:rPr lang="en-US" sz="1400"/>
              <a:t>sed do eiusmod tempor</a:t>
            </a:r>
          </a:p>
        </p:txBody>
      </p:sp>
      <p:sp>
        <p:nvSpPr>
          <p:cNvPr id="19" name="TextBox 18">
            <a:extLst>
              <a:ext uri="{FF2B5EF4-FFF2-40B4-BE49-F238E27FC236}">
                <a16:creationId xmlns:a16="http://schemas.microsoft.com/office/drawing/2014/main" id="{596DAA62-20B8-05C3-1EA5-F092A1B7245D}"/>
              </a:ext>
            </a:extLst>
          </p:cNvPr>
          <p:cNvSpPr txBox="1"/>
          <p:nvPr/>
        </p:nvSpPr>
        <p:spPr>
          <a:xfrm>
            <a:off x="8543614" y="2004528"/>
            <a:ext cx="2971800" cy="304800"/>
          </a:xfrm>
          <a:prstGeom prst="rect">
            <a:avLst/>
          </a:prstGeom>
          <a:noFill/>
        </p:spPr>
        <p:txBody>
          <a:bodyPr wrap="square" lIns="0" tIns="0" rIns="121920" bIns="0" rtlCol="0" anchor="t" anchorCtr="0">
            <a:noAutofit/>
          </a:bodyPr>
          <a:lstStyle/>
          <a:p>
            <a:pPr defTabSz="914377"/>
            <a:r>
              <a:rPr lang="en-GB" b="1">
                <a:solidFill>
                  <a:schemeClr val="accent3"/>
                </a:solidFill>
                <a:latin typeface="+mj-lt"/>
                <a:ea typeface="+mn-ea"/>
                <a:cs typeface="Arial" panose="020B0604020202020204" pitchFamily="34" charset="0"/>
              </a:rPr>
              <a:t>Subtitle</a:t>
            </a:r>
            <a:endParaRPr lang="en-GB">
              <a:solidFill>
                <a:schemeClr val="accent3"/>
              </a:solidFill>
              <a:latin typeface="+mj-lt"/>
              <a:ea typeface="+mn-ea"/>
              <a:cs typeface="Arial" panose="020B0604020202020204" pitchFamily="34" charset="0"/>
            </a:endParaRPr>
          </a:p>
        </p:txBody>
      </p:sp>
      <p:sp>
        <p:nvSpPr>
          <p:cNvPr id="14" name="TextBox 13">
            <a:extLst>
              <a:ext uri="{FF2B5EF4-FFF2-40B4-BE49-F238E27FC236}">
                <a16:creationId xmlns:a16="http://schemas.microsoft.com/office/drawing/2014/main" id="{486A171A-2CB4-BC27-1B72-81F9E897ED28}"/>
              </a:ext>
            </a:extLst>
          </p:cNvPr>
          <p:cNvSpPr txBox="1"/>
          <p:nvPr/>
        </p:nvSpPr>
        <p:spPr>
          <a:xfrm>
            <a:off x="8543614" y="2383342"/>
            <a:ext cx="2971800" cy="751809"/>
          </a:xfrm>
          <a:prstGeom prst="rect">
            <a:avLst/>
          </a:prstGeom>
        </p:spPr>
        <p:txBody>
          <a:bodyPr wrap="square" lIns="0" tIns="0" rIns="0" bIns="0" rtlCol="0" anchor="t">
            <a:spAutoFit/>
          </a:bodyPr>
          <a:lstStyle/>
          <a:p>
            <a:pPr defTabSz="317472">
              <a:lnSpc>
                <a:spcPct val="120000"/>
              </a:lnSpc>
              <a:defRPr/>
            </a:pPr>
            <a:r>
              <a:rPr lang="en-US" sz="1400"/>
              <a:t>Lorem ipsum dolor sit amet, </a:t>
            </a:r>
            <a:br>
              <a:rPr lang="en-US" sz="1400"/>
            </a:br>
            <a:r>
              <a:rPr lang="en-US" sz="1400"/>
              <a:t>consectetur adipiscing elit,</a:t>
            </a:r>
            <a:br>
              <a:rPr lang="en-US" sz="1400"/>
            </a:br>
            <a:r>
              <a:rPr lang="en-US" sz="1400"/>
              <a:t>sed do eiusmod tempor</a:t>
            </a:r>
          </a:p>
        </p:txBody>
      </p:sp>
      <p:sp>
        <p:nvSpPr>
          <p:cNvPr id="17" name="TextBox 16">
            <a:extLst>
              <a:ext uri="{FF2B5EF4-FFF2-40B4-BE49-F238E27FC236}">
                <a16:creationId xmlns:a16="http://schemas.microsoft.com/office/drawing/2014/main" id="{FE00F335-0D7C-8C3B-45F8-6D98971D0A50}"/>
              </a:ext>
            </a:extLst>
          </p:cNvPr>
          <p:cNvSpPr txBox="1"/>
          <p:nvPr/>
        </p:nvSpPr>
        <p:spPr>
          <a:xfrm>
            <a:off x="8543614" y="4172924"/>
            <a:ext cx="2971800" cy="304800"/>
          </a:xfrm>
          <a:prstGeom prst="rect">
            <a:avLst/>
          </a:prstGeom>
          <a:noFill/>
        </p:spPr>
        <p:txBody>
          <a:bodyPr wrap="square" lIns="0" tIns="0" rIns="121920" bIns="0" rtlCol="0" anchor="t" anchorCtr="0">
            <a:noAutofit/>
          </a:bodyPr>
          <a:lstStyle/>
          <a:p>
            <a:pPr defTabSz="914377"/>
            <a:r>
              <a:rPr lang="en-GB" b="1">
                <a:solidFill>
                  <a:schemeClr val="accent3"/>
                </a:solidFill>
                <a:latin typeface="+mj-lt"/>
                <a:ea typeface="+mn-ea"/>
                <a:cs typeface="Arial" panose="020B0604020202020204" pitchFamily="34" charset="0"/>
              </a:rPr>
              <a:t>Subtitle</a:t>
            </a:r>
            <a:endParaRPr lang="en-GB">
              <a:solidFill>
                <a:schemeClr val="accent3"/>
              </a:solidFill>
              <a:latin typeface="+mj-lt"/>
              <a:ea typeface="+mn-ea"/>
              <a:cs typeface="Arial" panose="020B0604020202020204" pitchFamily="34" charset="0"/>
            </a:endParaRPr>
          </a:p>
        </p:txBody>
      </p:sp>
      <p:sp>
        <p:nvSpPr>
          <p:cNvPr id="15" name="TextBox 14">
            <a:extLst>
              <a:ext uri="{FF2B5EF4-FFF2-40B4-BE49-F238E27FC236}">
                <a16:creationId xmlns:a16="http://schemas.microsoft.com/office/drawing/2014/main" id="{B466ECE1-611B-8BAB-CF9A-37928EB86B88}"/>
              </a:ext>
            </a:extLst>
          </p:cNvPr>
          <p:cNvSpPr txBox="1"/>
          <p:nvPr/>
        </p:nvSpPr>
        <p:spPr>
          <a:xfrm>
            <a:off x="8543614" y="4548672"/>
            <a:ext cx="2971800" cy="751809"/>
          </a:xfrm>
          <a:prstGeom prst="rect">
            <a:avLst/>
          </a:prstGeom>
        </p:spPr>
        <p:txBody>
          <a:bodyPr wrap="square" lIns="0" tIns="0" rIns="0" bIns="0" rtlCol="0" anchor="t">
            <a:spAutoFit/>
          </a:bodyPr>
          <a:lstStyle/>
          <a:p>
            <a:pPr defTabSz="317472">
              <a:lnSpc>
                <a:spcPct val="120000"/>
              </a:lnSpc>
              <a:defRPr/>
            </a:pPr>
            <a:r>
              <a:rPr lang="en-US" sz="1400"/>
              <a:t>Lorem ipsum dolor sit amet,</a:t>
            </a:r>
            <a:br>
              <a:rPr lang="en-US" sz="1400"/>
            </a:br>
            <a:r>
              <a:rPr lang="en-US" sz="1400"/>
              <a:t> consectetur adipiscing elit,</a:t>
            </a:r>
            <a:br>
              <a:rPr lang="en-US" sz="1400"/>
            </a:br>
            <a:r>
              <a:rPr lang="en-US" sz="1400"/>
              <a:t>sed do eiusmod tempor</a:t>
            </a:r>
          </a:p>
        </p:txBody>
      </p:sp>
      <p:cxnSp>
        <p:nvCxnSpPr>
          <p:cNvPr id="21" name="Straight Connector 20">
            <a:extLst>
              <a:ext uri="{FF2B5EF4-FFF2-40B4-BE49-F238E27FC236}">
                <a16:creationId xmlns:a16="http://schemas.microsoft.com/office/drawing/2014/main" id="{458A9D07-CBBB-D81A-3EDA-6F2D9B88FFDB}"/>
              </a:ext>
              <a:ext uri="{C183D7F6-B498-43B3-948B-1728B52AA6E4}">
                <adec:decorative xmlns:adec="http://schemas.microsoft.com/office/drawing/2017/decorative" val="1"/>
              </a:ext>
            </a:extLst>
          </p:cNvPr>
          <p:cNvCxnSpPr>
            <a:cxnSpLocks/>
          </p:cNvCxnSpPr>
          <p:nvPr/>
        </p:nvCxnSpPr>
        <p:spPr bwMode="auto">
          <a:xfrm>
            <a:off x="4226614" y="4069894"/>
            <a:ext cx="0" cy="142947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EB8AD78-7510-1931-914E-1F386BD060BD}"/>
              </a:ext>
              <a:ext uri="{C183D7F6-B498-43B3-948B-1728B52AA6E4}">
                <adec:decorative xmlns:adec="http://schemas.microsoft.com/office/drawing/2017/decorative" val="1"/>
              </a:ext>
            </a:extLst>
          </p:cNvPr>
          <p:cNvCxnSpPr>
            <a:cxnSpLocks/>
          </p:cNvCxnSpPr>
          <p:nvPr/>
        </p:nvCxnSpPr>
        <p:spPr bwMode="auto">
          <a:xfrm>
            <a:off x="7982082" y="4069893"/>
            <a:ext cx="0" cy="142947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684A471-BEAA-9E85-29B7-A43A71557019}"/>
              </a:ext>
              <a:ext uri="{C183D7F6-B498-43B3-948B-1728B52AA6E4}">
                <adec:decorative xmlns:adec="http://schemas.microsoft.com/office/drawing/2017/decorative" val="1"/>
              </a:ext>
            </a:extLst>
          </p:cNvPr>
          <p:cNvCxnSpPr>
            <a:cxnSpLocks/>
          </p:cNvCxnSpPr>
          <p:nvPr/>
        </p:nvCxnSpPr>
        <p:spPr bwMode="auto">
          <a:xfrm>
            <a:off x="4226614" y="1903326"/>
            <a:ext cx="0" cy="142947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50B64C-5DC3-BB6E-ED64-84B04A2D94CE}"/>
              </a:ext>
              <a:ext uri="{C183D7F6-B498-43B3-948B-1728B52AA6E4}">
                <adec:decorative xmlns:adec="http://schemas.microsoft.com/office/drawing/2017/decorative" val="1"/>
              </a:ext>
            </a:extLst>
          </p:cNvPr>
          <p:cNvCxnSpPr>
            <a:cxnSpLocks/>
          </p:cNvCxnSpPr>
          <p:nvPr/>
        </p:nvCxnSpPr>
        <p:spPr bwMode="auto">
          <a:xfrm>
            <a:off x="7982082" y="1903325"/>
            <a:ext cx="0" cy="142947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3AEDD73-7434-C5B1-AF8D-43422B4A7865}"/>
              </a:ext>
            </a:extLst>
          </p:cNvPr>
          <p:cNvSpPr>
            <a:spLocks noGrp="1"/>
          </p:cNvSpPr>
          <p:nvPr>
            <p:ph type="sldNum" sz="quarter" idx="12"/>
          </p:nvPr>
        </p:nvSpPr>
        <p:spPr/>
        <p:txBody>
          <a:bodyPr/>
          <a:lstStyle/>
          <a:p>
            <a:fld id="{38826FC0-333C-E549-9FA3-0EE43DF298A3}" type="slidenum">
              <a:rPr lang="en-US" smtClean="0"/>
              <a:pPr/>
              <a:t>34</a:t>
            </a:fld>
            <a:endParaRPr lang="en-US"/>
          </a:p>
        </p:txBody>
      </p:sp>
      <p:sp>
        <p:nvSpPr>
          <p:cNvPr id="4" name="Footer Placeholder 3">
            <a:extLst>
              <a:ext uri="{FF2B5EF4-FFF2-40B4-BE49-F238E27FC236}">
                <a16:creationId xmlns:a16="http://schemas.microsoft.com/office/drawing/2014/main" id="{198AE690-4DC6-BACF-DAA9-4EFF81DE4CA4}"/>
              </a:ext>
            </a:extLst>
          </p:cNvPr>
          <p:cNvSpPr>
            <a:spLocks noGrp="1"/>
          </p:cNvSpPr>
          <p:nvPr>
            <p:ph type="ftr" sz="quarter" idx="11"/>
          </p:nvPr>
        </p:nvSpPr>
        <p:spPr/>
        <p:txBody>
          <a:bodyPr/>
          <a:lstStyle/>
          <a:p>
            <a:r>
              <a:rPr lang="en-US"/>
              <a:t>© 2025–2027 Cognizant | Private</a:t>
            </a:r>
          </a:p>
        </p:txBody>
      </p:sp>
    </p:spTree>
    <p:extLst>
      <p:ext uri="{BB962C8B-B14F-4D97-AF65-F5344CB8AC3E}">
        <p14:creationId xmlns:p14="http://schemas.microsoft.com/office/powerpoint/2010/main" val="2415283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1B0595-C928-12F5-555E-5124E266E488}"/>
              </a:ext>
            </a:extLst>
          </p:cNvPr>
          <p:cNvSpPr>
            <a:spLocks noGrp="1"/>
          </p:cNvSpPr>
          <p:nvPr>
            <p:ph type="title"/>
          </p:nvPr>
        </p:nvSpPr>
        <p:spPr/>
        <p:txBody>
          <a:bodyPr/>
          <a:lstStyle/>
          <a:p>
            <a:r>
              <a:rPr lang="en-US"/>
              <a:t>Two Column offset (custom) </a:t>
            </a:r>
          </a:p>
        </p:txBody>
      </p:sp>
      <p:sp>
        <p:nvSpPr>
          <p:cNvPr id="11" name="Content Placeholder 10">
            <a:extLst>
              <a:ext uri="{FF2B5EF4-FFF2-40B4-BE49-F238E27FC236}">
                <a16:creationId xmlns:a16="http://schemas.microsoft.com/office/drawing/2014/main" id="{7A3996FE-F989-2B7D-1B79-0BB44910B309}"/>
              </a:ext>
            </a:extLst>
          </p:cNvPr>
          <p:cNvSpPr>
            <a:spLocks noGrp="1"/>
          </p:cNvSpPr>
          <p:nvPr>
            <p:ph sz="half" idx="1"/>
          </p:nvPr>
        </p:nvSpPr>
        <p:spPr/>
        <p:txBody>
          <a:bodyPr/>
          <a:lstStyle/>
          <a:p>
            <a:pPr marL="0" indent="0">
              <a:buNone/>
            </a:pPr>
            <a:r>
              <a:rPr lang="en-US" sz="1800">
                <a:solidFill>
                  <a:schemeClr val="accent2"/>
                </a:solidFill>
              </a:rPr>
              <a:t>Lorem ipsum dolor sit amet, consectetur </a:t>
            </a:r>
            <a:br>
              <a:rPr lang="en-US" sz="1800">
                <a:solidFill>
                  <a:schemeClr val="accent2"/>
                </a:solidFill>
              </a:rPr>
            </a:br>
            <a:r>
              <a:rPr lang="en-US" sz="1800">
                <a:solidFill>
                  <a:schemeClr val="accent2"/>
                </a:solidFill>
              </a:rPr>
              <a:t>adipiscing elit, sed do eiusmod tempor </a:t>
            </a:r>
            <a:br>
              <a:rPr lang="en-US" sz="1800">
                <a:solidFill>
                  <a:schemeClr val="accent2"/>
                </a:solidFill>
              </a:rPr>
            </a:br>
            <a:r>
              <a:rPr lang="en-US" sz="1800">
                <a:solidFill>
                  <a:schemeClr val="accent2"/>
                </a:solidFill>
              </a:rPr>
              <a:t>incididunt ut labore et dolore.</a:t>
            </a:r>
          </a:p>
          <a:p>
            <a:pPr marL="0" indent="0">
              <a:buNone/>
            </a:pPr>
            <a:r>
              <a:rPr lang="en-US"/>
              <a:t>Lorem ipsum dolor sit amet, consectetur adipiscing </a:t>
            </a:r>
            <a:br>
              <a:rPr lang="en-US"/>
            </a:br>
            <a:r>
              <a:rPr lang="en-US"/>
              <a:t>elit, sed do eiusmod tempor incididunt ut labore et </a:t>
            </a:r>
            <a:br>
              <a:rPr lang="en-US"/>
            </a:br>
            <a:r>
              <a:rPr lang="en-US"/>
              <a:t>dolore. Sit amet tellus cras adipiscing enim eu turpis. Pulvinar elementum integer enim neque volutpat ac. </a:t>
            </a:r>
            <a:br>
              <a:rPr lang="en-US"/>
            </a:br>
            <a:r>
              <a:rPr lang="en-US"/>
              <a:t>Nec tincidunt praesent semper.</a:t>
            </a:r>
          </a:p>
          <a:p>
            <a:pPr marL="0" indent="0">
              <a:buNone/>
            </a:pPr>
            <a:endParaRPr lang="en-US"/>
          </a:p>
        </p:txBody>
      </p:sp>
      <p:sp>
        <p:nvSpPr>
          <p:cNvPr id="12" name="Content Placeholder 11">
            <a:extLst>
              <a:ext uri="{FF2B5EF4-FFF2-40B4-BE49-F238E27FC236}">
                <a16:creationId xmlns:a16="http://schemas.microsoft.com/office/drawing/2014/main" id="{74F6427A-3203-67C9-44F6-EBCA2902BA4E}"/>
              </a:ext>
            </a:extLst>
          </p:cNvPr>
          <p:cNvSpPr>
            <a:spLocks noGrp="1"/>
          </p:cNvSpPr>
          <p:nvPr>
            <p:ph sz="half" idx="2"/>
          </p:nvPr>
        </p:nvSpPr>
        <p:spPr/>
        <p:txBody>
          <a:bodyPr/>
          <a:lstStyle/>
          <a:p>
            <a:r>
              <a:rPr lang="en-US" sz="2000"/>
              <a:t>Topic 1</a:t>
            </a:r>
          </a:p>
          <a:p>
            <a:r>
              <a:rPr lang="en-US" sz="2000"/>
              <a:t>Topic 2</a:t>
            </a:r>
          </a:p>
          <a:p>
            <a:r>
              <a:rPr lang="en-US" sz="2000"/>
              <a:t>Topic 3</a:t>
            </a:r>
          </a:p>
          <a:p>
            <a:r>
              <a:rPr lang="en-US" sz="2000"/>
              <a:t>Topic 4</a:t>
            </a:r>
          </a:p>
          <a:p>
            <a:pPr marL="0" indent="0">
              <a:buNone/>
            </a:pPr>
            <a:endParaRPr lang="en-US" sz="2000"/>
          </a:p>
        </p:txBody>
      </p:sp>
      <p:sp>
        <p:nvSpPr>
          <p:cNvPr id="4" name="Slide Number Placeholder 3">
            <a:extLst>
              <a:ext uri="{FF2B5EF4-FFF2-40B4-BE49-F238E27FC236}">
                <a16:creationId xmlns:a16="http://schemas.microsoft.com/office/drawing/2014/main" id="{4CD5D963-4EE5-7CA2-2DD4-64CB23040CB0}"/>
              </a:ext>
            </a:extLst>
          </p:cNvPr>
          <p:cNvSpPr>
            <a:spLocks noGrp="1"/>
          </p:cNvSpPr>
          <p:nvPr>
            <p:ph type="sldNum" sz="quarter" idx="12"/>
          </p:nvPr>
        </p:nvSpPr>
        <p:spPr/>
        <p:txBody>
          <a:bodyPr/>
          <a:lstStyle/>
          <a:p>
            <a:fld id="{38826FC0-333C-E549-9FA3-0EE43DF298A3}" type="slidenum">
              <a:rPr lang="en-US" smtClean="0"/>
              <a:pPr/>
              <a:t>35</a:t>
            </a:fld>
            <a:endParaRPr lang="en-US"/>
          </a:p>
        </p:txBody>
      </p:sp>
      <p:sp>
        <p:nvSpPr>
          <p:cNvPr id="3" name="Footer Placeholder 2">
            <a:extLst>
              <a:ext uri="{FF2B5EF4-FFF2-40B4-BE49-F238E27FC236}">
                <a16:creationId xmlns:a16="http://schemas.microsoft.com/office/drawing/2014/main" id="{928EB52A-C25E-BE5E-77BF-AA38B68D6D3D}"/>
              </a:ext>
            </a:extLst>
          </p:cNvPr>
          <p:cNvSpPr>
            <a:spLocks noGrp="1"/>
          </p:cNvSpPr>
          <p:nvPr>
            <p:ph type="ftr" sz="quarter" idx="11"/>
          </p:nvPr>
        </p:nvSpPr>
        <p:spPr/>
        <p:txBody>
          <a:bodyPr/>
          <a:lstStyle/>
          <a:p>
            <a:r>
              <a:rPr lang="en-US"/>
              <a:t>© 2025–2027 Cognizant | Private</a:t>
            </a:r>
          </a:p>
        </p:txBody>
      </p:sp>
    </p:spTree>
    <p:extLst>
      <p:ext uri="{BB962C8B-B14F-4D97-AF65-F5344CB8AC3E}">
        <p14:creationId xmlns:p14="http://schemas.microsoft.com/office/powerpoint/2010/main" val="1654529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C0711BF-2D81-CAFE-B3B2-08B4886C3BE8}"/>
              </a:ext>
            </a:extLst>
          </p:cNvPr>
          <p:cNvSpPr>
            <a:spLocks noGrp="1"/>
          </p:cNvSpPr>
          <p:nvPr>
            <p:ph type="title"/>
          </p:nvPr>
        </p:nvSpPr>
        <p:spPr/>
        <p:txBody>
          <a:bodyPr/>
          <a:lstStyle/>
          <a:p>
            <a:r>
              <a:rPr lang="en-US" sz="2400">
                <a:cs typeface="Arial" panose="020B0604020202020204" pitchFamily="34" charset="0"/>
              </a:rPr>
              <a:t>Nested information graphic</a:t>
            </a:r>
            <a:endParaRPr lang="en-US"/>
          </a:p>
        </p:txBody>
      </p:sp>
      <p:sp>
        <p:nvSpPr>
          <p:cNvPr id="22" name="TextBox 21">
            <a:extLst>
              <a:ext uri="{FF2B5EF4-FFF2-40B4-BE49-F238E27FC236}">
                <a16:creationId xmlns:a16="http://schemas.microsoft.com/office/drawing/2014/main" id="{B24CB198-D792-4C41-F1AB-B6E1101464F0}"/>
              </a:ext>
            </a:extLst>
          </p:cNvPr>
          <p:cNvSpPr txBox="1"/>
          <p:nvPr/>
        </p:nvSpPr>
        <p:spPr>
          <a:xfrm>
            <a:off x="2000391" y="1937009"/>
            <a:ext cx="2151905" cy="838691"/>
          </a:xfrm>
          <a:prstGeom prst="rect">
            <a:avLst/>
          </a:prstGeom>
          <a:noFill/>
        </p:spPr>
        <p:txBody>
          <a:bodyPr wrap="square" lIns="0">
            <a:spAutoFit/>
          </a:bodyPr>
          <a:lstStyle/>
          <a:p>
            <a:pPr algn="r">
              <a:spcAft>
                <a:spcPts val="300"/>
              </a:spcAft>
            </a:pPr>
            <a:r>
              <a:rPr lang="en-US" b="1">
                <a:cs typeface="Arial"/>
              </a:rPr>
              <a:t>Lorem</a:t>
            </a:r>
            <a:endParaRPr lang="en-US" sz="1400" b="1">
              <a:cs typeface="Arial"/>
            </a:endParaRPr>
          </a:p>
          <a:p>
            <a:pPr algn="r"/>
            <a:r>
              <a:rPr lang="en-GB" sz="1400">
                <a:cs typeface="Arial"/>
              </a:rPr>
              <a:t>Lorem ipsum</a:t>
            </a:r>
          </a:p>
          <a:p>
            <a:pPr algn="r"/>
            <a:r>
              <a:rPr lang="en-US" sz="1400">
                <a:cs typeface="Arial"/>
              </a:rPr>
              <a:t>consectetur tempor</a:t>
            </a:r>
            <a:endParaRPr lang="en-GB" sz="1400">
              <a:cs typeface="Arial"/>
            </a:endParaRPr>
          </a:p>
        </p:txBody>
      </p:sp>
      <p:sp>
        <p:nvSpPr>
          <p:cNvPr id="23" name="TextBox 22">
            <a:extLst>
              <a:ext uri="{FF2B5EF4-FFF2-40B4-BE49-F238E27FC236}">
                <a16:creationId xmlns:a16="http://schemas.microsoft.com/office/drawing/2014/main" id="{F20C4D05-4A3B-4AA2-72A0-E6098C361F74}"/>
              </a:ext>
            </a:extLst>
          </p:cNvPr>
          <p:cNvSpPr txBox="1"/>
          <p:nvPr/>
        </p:nvSpPr>
        <p:spPr>
          <a:xfrm>
            <a:off x="1766615" y="3586556"/>
            <a:ext cx="2385681" cy="838691"/>
          </a:xfrm>
          <a:prstGeom prst="rect">
            <a:avLst/>
          </a:prstGeom>
          <a:noFill/>
        </p:spPr>
        <p:txBody>
          <a:bodyPr wrap="square" lIns="0">
            <a:spAutoFit/>
          </a:bodyPr>
          <a:lstStyle/>
          <a:p>
            <a:pPr marL="0" algn="r" rtl="0" eaLnBrk="1" latinLnBrk="0" hangingPunct="1">
              <a:spcBef>
                <a:spcPts val="0"/>
              </a:spcBef>
              <a:spcAft>
                <a:spcPts val="300"/>
              </a:spcAft>
            </a:pPr>
            <a:r>
              <a:rPr lang="en-US" b="1" kern="1200">
                <a:effectLst/>
                <a:ea typeface="+mn-ea"/>
                <a:cs typeface="Arial" panose="020B0604020202020204" pitchFamily="34" charset="0"/>
              </a:rPr>
              <a:t>Lorem</a:t>
            </a:r>
          </a:p>
          <a:p>
            <a:pPr algn="r"/>
            <a:r>
              <a:rPr lang="en-GB" sz="1400">
                <a:cs typeface="Arial"/>
              </a:rPr>
              <a:t>Lorem ipsum</a:t>
            </a:r>
          </a:p>
          <a:p>
            <a:pPr algn="r"/>
            <a:r>
              <a:rPr lang="en-US" sz="1400">
                <a:cs typeface="Arial"/>
              </a:rPr>
              <a:t>consectetur tempor</a:t>
            </a:r>
            <a:endParaRPr lang="en-GB" sz="1400">
              <a:cs typeface="Arial"/>
            </a:endParaRPr>
          </a:p>
        </p:txBody>
      </p:sp>
      <p:grpSp>
        <p:nvGrpSpPr>
          <p:cNvPr id="3" name="Group 2">
            <a:extLst>
              <a:ext uri="{FF2B5EF4-FFF2-40B4-BE49-F238E27FC236}">
                <a16:creationId xmlns:a16="http://schemas.microsoft.com/office/drawing/2014/main" id="{4D33C257-CE24-5D9E-81D8-241795DA9ACE}"/>
              </a:ext>
              <a:ext uri="{C183D7F6-B498-43B3-948B-1728B52AA6E4}">
                <adec:decorative xmlns:adec="http://schemas.microsoft.com/office/drawing/2017/decorative" val="1"/>
              </a:ext>
            </a:extLst>
          </p:cNvPr>
          <p:cNvGrpSpPr/>
          <p:nvPr/>
        </p:nvGrpSpPr>
        <p:grpSpPr>
          <a:xfrm>
            <a:off x="4371905" y="1702714"/>
            <a:ext cx="3448189" cy="3450549"/>
            <a:chOff x="4371905" y="1702714"/>
            <a:chExt cx="3448189" cy="3450549"/>
          </a:xfrm>
        </p:grpSpPr>
        <p:sp>
          <p:nvSpPr>
            <p:cNvPr id="27" name="Freeform 26">
              <a:extLst>
                <a:ext uri="{FF2B5EF4-FFF2-40B4-BE49-F238E27FC236}">
                  <a16:creationId xmlns:a16="http://schemas.microsoft.com/office/drawing/2014/main" id="{BA612AFF-343D-DEFD-F4DD-503D58EADD81}"/>
                </a:ext>
                <a:ext uri="{C183D7F6-B498-43B3-948B-1728B52AA6E4}">
                  <adec:decorative xmlns:adec="http://schemas.microsoft.com/office/drawing/2017/decorative" val="1"/>
                </a:ext>
              </a:extLst>
            </p:cNvPr>
            <p:cNvSpPr/>
            <p:nvPr/>
          </p:nvSpPr>
          <p:spPr>
            <a:xfrm>
              <a:off x="4456398" y="1702714"/>
              <a:ext cx="1639593" cy="1501354"/>
            </a:xfrm>
            <a:custGeom>
              <a:avLst/>
              <a:gdLst>
                <a:gd name="connsiteX0" fmla="*/ -528 w 1639593"/>
                <a:gd name="connsiteY0" fmla="*/ 1191888 h 1501354"/>
                <a:gd name="connsiteX1" fmla="*/ 1639065 w 1639593"/>
                <a:gd name="connsiteY1" fmla="*/ -246 h 1501354"/>
                <a:gd name="connsiteX2" fmla="*/ 1639065 w 1639593"/>
                <a:gd name="connsiteY2" fmla="*/ 1000414 h 1501354"/>
                <a:gd name="connsiteX3" fmla="*/ 950431 w 1639593"/>
                <a:gd name="connsiteY3" fmla="*/ 1501109 h 1501354"/>
              </a:gdLst>
              <a:ahLst/>
              <a:cxnLst>
                <a:cxn ang="0">
                  <a:pos x="connsiteX0" y="connsiteY0"/>
                </a:cxn>
                <a:cxn ang="0">
                  <a:pos x="connsiteX1" y="connsiteY1"/>
                </a:cxn>
                <a:cxn ang="0">
                  <a:pos x="connsiteX2" y="connsiteY2"/>
                </a:cxn>
                <a:cxn ang="0">
                  <a:pos x="connsiteX3" y="connsiteY3"/>
                </a:cxn>
              </a:cxnLst>
              <a:rect l="l" t="t" r="r" b="b"/>
              <a:pathLst>
                <a:path w="1639593" h="1501354">
                  <a:moveTo>
                    <a:pt x="-528" y="1191888"/>
                  </a:moveTo>
                  <a:cubicBezTo>
                    <a:pt x="230268" y="481034"/>
                    <a:pt x="892191" y="-246"/>
                    <a:pt x="1639065" y="-246"/>
                  </a:cubicBezTo>
                  <a:lnTo>
                    <a:pt x="1639065" y="1000414"/>
                  </a:lnTo>
                  <a:cubicBezTo>
                    <a:pt x="1325380" y="1000414"/>
                    <a:pt x="1047370" y="1202554"/>
                    <a:pt x="950431" y="1501109"/>
                  </a:cubicBezTo>
                  <a:close/>
                </a:path>
              </a:pathLst>
            </a:custGeom>
            <a:solidFill>
              <a:srgbClr val="2F78C4"/>
            </a:solidFill>
            <a:ln w="3170" cap="flat">
              <a:solidFill>
                <a:srgbClr val="F2F2F2"/>
              </a:solidFill>
              <a:prstDash val="solid"/>
              <a:round/>
            </a:ln>
          </p:spPr>
          <p:txBody>
            <a:bodyPr rtlCol="0" anchor="ctr"/>
            <a:lstStyle/>
            <a:p>
              <a:endParaRPr lang="en-US"/>
            </a:p>
          </p:txBody>
        </p:sp>
        <p:sp>
          <p:nvSpPr>
            <p:cNvPr id="26" name="Freeform 25">
              <a:extLst>
                <a:ext uri="{FF2B5EF4-FFF2-40B4-BE49-F238E27FC236}">
                  <a16:creationId xmlns:a16="http://schemas.microsoft.com/office/drawing/2014/main" id="{767C794F-F121-F4B1-E875-C0F8C592FA3F}"/>
                </a:ext>
                <a:ext uri="{C183D7F6-B498-43B3-948B-1728B52AA6E4}">
                  <adec:decorative xmlns:adec="http://schemas.microsoft.com/office/drawing/2017/decorative" val="1"/>
                </a:ext>
              </a:extLst>
            </p:cNvPr>
            <p:cNvSpPr/>
            <p:nvPr/>
          </p:nvSpPr>
          <p:spPr>
            <a:xfrm>
              <a:off x="4371905" y="2894855"/>
              <a:ext cx="1298488" cy="1928913"/>
            </a:xfrm>
            <a:custGeom>
              <a:avLst/>
              <a:gdLst>
                <a:gd name="connsiteX0" fmla="*/ 710235 w 1298488"/>
                <a:gd name="connsiteY0" fmla="*/ 1928667 h 1928913"/>
                <a:gd name="connsiteX1" fmla="*/ 83967 w 1298488"/>
                <a:gd name="connsiteY1" fmla="*/ -246 h 1928913"/>
                <a:gd name="connsiteX2" fmla="*/ 1034926 w 1298488"/>
                <a:gd name="connsiteY2" fmla="*/ 308969 h 1928913"/>
                <a:gd name="connsiteX3" fmla="*/ 1297961 w 1298488"/>
                <a:gd name="connsiteY3" fmla="*/ 1119113 h 1928913"/>
              </a:gdLst>
              <a:ahLst/>
              <a:cxnLst>
                <a:cxn ang="0">
                  <a:pos x="connsiteX0" y="connsiteY0"/>
                </a:cxn>
                <a:cxn ang="0">
                  <a:pos x="connsiteX1" y="connsiteY1"/>
                </a:cxn>
                <a:cxn ang="0">
                  <a:pos x="connsiteX2" y="connsiteY2"/>
                </a:cxn>
                <a:cxn ang="0">
                  <a:pos x="connsiteX3" y="connsiteY3"/>
                </a:cxn>
              </a:cxnLst>
              <a:rect l="l" t="t" r="r" b="b"/>
              <a:pathLst>
                <a:path w="1298488" h="1928913">
                  <a:moveTo>
                    <a:pt x="710235" y="1928667"/>
                  </a:moveTo>
                  <a:cubicBezTo>
                    <a:pt x="106005" y="1489339"/>
                    <a:pt x="-146829" y="710602"/>
                    <a:pt x="83967" y="-246"/>
                  </a:cubicBezTo>
                  <a:lnTo>
                    <a:pt x="1034926" y="308969"/>
                  </a:lnTo>
                  <a:cubicBezTo>
                    <a:pt x="937994" y="607530"/>
                    <a:pt x="1044182" y="934593"/>
                    <a:pt x="1297961" y="1119113"/>
                  </a:cubicBezTo>
                  <a:close/>
                </a:path>
              </a:pathLst>
            </a:custGeom>
            <a:solidFill>
              <a:srgbClr val="2F78C4"/>
            </a:solidFill>
            <a:ln w="3170" cap="flat">
              <a:solidFill>
                <a:srgbClr val="F2F2F2"/>
              </a:solidFill>
              <a:prstDash val="solid"/>
              <a:round/>
            </a:ln>
          </p:spPr>
          <p:txBody>
            <a:bodyPr rtlCol="0" anchor="ctr"/>
            <a:lstStyle/>
            <a:p>
              <a:endParaRPr lang="en-US"/>
            </a:p>
          </p:txBody>
        </p:sp>
        <p:sp>
          <p:nvSpPr>
            <p:cNvPr id="25" name="Freeform 24">
              <a:extLst>
                <a:ext uri="{FF2B5EF4-FFF2-40B4-BE49-F238E27FC236}">
                  <a16:creationId xmlns:a16="http://schemas.microsoft.com/office/drawing/2014/main" id="{657C0078-098C-9805-AB5F-5CC447B58F8D}"/>
                </a:ext>
                <a:ext uri="{C183D7F6-B498-43B3-948B-1728B52AA6E4}">
                  <adec:decorative xmlns:adec="http://schemas.microsoft.com/office/drawing/2017/decorative" val="1"/>
                </a:ext>
              </a:extLst>
            </p:cNvPr>
            <p:cNvSpPr/>
            <p:nvPr/>
          </p:nvSpPr>
          <p:spPr>
            <a:xfrm>
              <a:off x="5082666" y="4014220"/>
              <a:ext cx="2026676" cy="1139043"/>
            </a:xfrm>
            <a:custGeom>
              <a:avLst/>
              <a:gdLst>
                <a:gd name="connsiteX0" fmla="*/ 2026149 w 2026676"/>
                <a:gd name="connsiteY0" fmla="*/ 809302 h 1139043"/>
                <a:gd name="connsiteX1" fmla="*/ -528 w 2026676"/>
                <a:gd name="connsiteY1" fmla="*/ 809302 h 1139043"/>
                <a:gd name="connsiteX2" fmla="*/ 587198 w 2026676"/>
                <a:gd name="connsiteY2" fmla="*/ -246 h 1139043"/>
                <a:gd name="connsiteX3" fmla="*/ 1438366 w 2026676"/>
                <a:gd name="connsiteY3" fmla="*/ -246 h 1139043"/>
              </a:gdLst>
              <a:ahLst/>
              <a:cxnLst>
                <a:cxn ang="0">
                  <a:pos x="connsiteX0" y="connsiteY0"/>
                </a:cxn>
                <a:cxn ang="0">
                  <a:pos x="connsiteX1" y="connsiteY1"/>
                </a:cxn>
                <a:cxn ang="0">
                  <a:pos x="connsiteX2" y="connsiteY2"/>
                </a:cxn>
                <a:cxn ang="0">
                  <a:pos x="connsiteX3" y="connsiteY3"/>
                </a:cxn>
              </a:cxnLst>
              <a:rect l="l" t="t" r="r" b="b"/>
              <a:pathLst>
                <a:path w="2026676" h="1139043">
                  <a:moveTo>
                    <a:pt x="2026149" y="809302"/>
                  </a:moveTo>
                  <a:cubicBezTo>
                    <a:pt x="1421881" y="1248630"/>
                    <a:pt x="603702" y="1248630"/>
                    <a:pt x="-528" y="809302"/>
                  </a:cubicBezTo>
                  <a:lnTo>
                    <a:pt x="587198" y="-246"/>
                  </a:lnTo>
                  <a:cubicBezTo>
                    <a:pt x="840977" y="184268"/>
                    <a:pt x="1184612" y="184268"/>
                    <a:pt x="1438366" y="-246"/>
                  </a:cubicBezTo>
                  <a:close/>
                </a:path>
              </a:pathLst>
            </a:custGeom>
            <a:solidFill>
              <a:srgbClr val="2F78C4"/>
            </a:solidFill>
            <a:ln w="3170" cap="flat">
              <a:solidFill>
                <a:srgbClr val="F2F2F2"/>
              </a:solidFill>
              <a:prstDash val="solid"/>
              <a:round/>
            </a:ln>
          </p:spPr>
          <p:txBody>
            <a:bodyPr rtlCol="0" anchor="ctr"/>
            <a:lstStyle/>
            <a:p>
              <a:endParaRPr lang="en-US"/>
            </a:p>
          </p:txBody>
        </p:sp>
        <p:sp>
          <p:nvSpPr>
            <p:cNvPr id="4" name="Freeform 3">
              <a:extLst>
                <a:ext uri="{FF2B5EF4-FFF2-40B4-BE49-F238E27FC236}">
                  <a16:creationId xmlns:a16="http://schemas.microsoft.com/office/drawing/2014/main" id="{6FB338E2-4724-66DC-9970-333D9E666AA2}"/>
                </a:ext>
                <a:ext uri="{C183D7F6-B498-43B3-948B-1728B52AA6E4}">
                  <adec:decorative xmlns:adec="http://schemas.microsoft.com/office/drawing/2017/decorative" val="1"/>
                </a:ext>
              </a:extLst>
            </p:cNvPr>
            <p:cNvSpPr/>
            <p:nvPr/>
          </p:nvSpPr>
          <p:spPr>
            <a:xfrm>
              <a:off x="6095992" y="1702714"/>
              <a:ext cx="1639618" cy="1501354"/>
            </a:xfrm>
            <a:custGeom>
              <a:avLst/>
              <a:gdLst>
                <a:gd name="connsiteX0" fmla="*/ -528 w 1639618"/>
                <a:gd name="connsiteY0" fmla="*/ -246 h 1501354"/>
                <a:gd name="connsiteX1" fmla="*/ 1639090 w 1639618"/>
                <a:gd name="connsiteY1" fmla="*/ 1191888 h 1501354"/>
                <a:gd name="connsiteX2" fmla="*/ 688087 w 1639618"/>
                <a:gd name="connsiteY2" fmla="*/ 1501109 h 1501354"/>
                <a:gd name="connsiteX3" fmla="*/ -528 w 1639618"/>
                <a:gd name="connsiteY3" fmla="*/ 1000414 h 1501354"/>
              </a:gdLst>
              <a:ahLst/>
              <a:cxnLst>
                <a:cxn ang="0">
                  <a:pos x="connsiteX0" y="connsiteY0"/>
                </a:cxn>
                <a:cxn ang="0">
                  <a:pos x="connsiteX1" y="connsiteY1"/>
                </a:cxn>
                <a:cxn ang="0">
                  <a:pos x="connsiteX2" y="connsiteY2"/>
                </a:cxn>
                <a:cxn ang="0">
                  <a:pos x="connsiteX3" y="connsiteY3"/>
                </a:cxn>
              </a:cxnLst>
              <a:rect l="l" t="t" r="r" b="b"/>
              <a:pathLst>
                <a:path w="1639618" h="1501354">
                  <a:moveTo>
                    <a:pt x="-528" y="-246"/>
                  </a:moveTo>
                  <a:cubicBezTo>
                    <a:pt x="746352" y="-246"/>
                    <a:pt x="1408250" y="481040"/>
                    <a:pt x="1639090" y="1191888"/>
                  </a:cubicBezTo>
                  <a:lnTo>
                    <a:pt x="688087" y="1501109"/>
                  </a:lnTo>
                  <a:cubicBezTo>
                    <a:pt x="591148" y="1202554"/>
                    <a:pt x="313138" y="1000414"/>
                    <a:pt x="-528" y="1000414"/>
                  </a:cubicBezTo>
                  <a:close/>
                </a:path>
              </a:pathLst>
            </a:custGeom>
            <a:solidFill>
              <a:srgbClr val="2F78C4"/>
            </a:solidFill>
            <a:ln w="3170" cap="flat">
              <a:solidFill>
                <a:srgbClr val="F2F2F2"/>
              </a:solidFill>
              <a:prstDash val="solid"/>
              <a:round/>
            </a:ln>
          </p:spPr>
          <p:txBody>
            <a:bodyPr rtlCol="0" anchor="ctr"/>
            <a:lstStyle/>
            <a:p>
              <a:endParaRPr lang="en-US"/>
            </a:p>
          </p:txBody>
        </p:sp>
        <p:sp>
          <p:nvSpPr>
            <p:cNvPr id="8" name="Freeform 7">
              <a:extLst>
                <a:ext uri="{FF2B5EF4-FFF2-40B4-BE49-F238E27FC236}">
                  <a16:creationId xmlns:a16="http://schemas.microsoft.com/office/drawing/2014/main" id="{340331C3-91BC-0B6C-2E8D-8450546CE758}"/>
                </a:ext>
                <a:ext uri="{C183D7F6-B498-43B3-948B-1728B52AA6E4}">
                  <adec:decorative xmlns:adec="http://schemas.microsoft.com/office/drawing/2017/decorative" val="1"/>
                </a:ext>
              </a:extLst>
            </p:cNvPr>
            <p:cNvSpPr/>
            <p:nvPr/>
          </p:nvSpPr>
          <p:spPr>
            <a:xfrm>
              <a:off x="6521560" y="2894848"/>
              <a:ext cx="1298534" cy="1928913"/>
            </a:xfrm>
            <a:custGeom>
              <a:avLst/>
              <a:gdLst>
                <a:gd name="connsiteX0" fmla="*/ 1213523 w 1298534"/>
                <a:gd name="connsiteY0" fmla="*/ -246 h 1928913"/>
                <a:gd name="connsiteX1" fmla="*/ 587255 w 1298534"/>
                <a:gd name="connsiteY1" fmla="*/ 1928667 h 1928913"/>
                <a:gd name="connsiteX2" fmla="*/ -528 w 1298534"/>
                <a:gd name="connsiteY2" fmla="*/ 1119126 h 1928913"/>
                <a:gd name="connsiteX3" fmla="*/ 262519 w 1298534"/>
                <a:gd name="connsiteY3" fmla="*/ 308975 h 1928913"/>
              </a:gdLst>
              <a:ahLst/>
              <a:cxnLst>
                <a:cxn ang="0">
                  <a:pos x="connsiteX0" y="connsiteY0"/>
                </a:cxn>
                <a:cxn ang="0">
                  <a:pos x="connsiteX1" y="connsiteY1"/>
                </a:cxn>
                <a:cxn ang="0">
                  <a:pos x="connsiteX2" y="connsiteY2"/>
                </a:cxn>
                <a:cxn ang="0">
                  <a:pos x="connsiteX3" y="connsiteY3"/>
                </a:cxn>
              </a:cxnLst>
              <a:rect l="l" t="t" r="r" b="b"/>
              <a:pathLst>
                <a:path w="1298534" h="1928913">
                  <a:moveTo>
                    <a:pt x="1213523" y="-246"/>
                  </a:moveTo>
                  <a:cubicBezTo>
                    <a:pt x="1444300" y="710608"/>
                    <a:pt x="1191460" y="1489339"/>
                    <a:pt x="587255" y="1928667"/>
                  </a:cubicBezTo>
                  <a:lnTo>
                    <a:pt x="-528" y="1119126"/>
                  </a:lnTo>
                  <a:cubicBezTo>
                    <a:pt x="253262" y="934606"/>
                    <a:pt x="359458" y="607537"/>
                    <a:pt x="262519" y="308975"/>
                  </a:cubicBezTo>
                  <a:close/>
                </a:path>
              </a:pathLst>
            </a:custGeom>
            <a:solidFill>
              <a:srgbClr val="2F78C4"/>
            </a:solidFill>
            <a:ln w="3170" cap="flat">
              <a:solidFill>
                <a:srgbClr val="F2F2F2"/>
              </a:solidFill>
              <a:prstDash val="solid"/>
              <a:round/>
            </a:ln>
          </p:spPr>
          <p:txBody>
            <a:bodyPr rtlCol="0" anchor="ctr"/>
            <a:lstStyle/>
            <a:p>
              <a:endParaRPr lang="en-US"/>
            </a:p>
          </p:txBody>
        </p:sp>
        <p:grpSp>
          <p:nvGrpSpPr>
            <p:cNvPr id="2" name="Group 1">
              <a:extLst>
                <a:ext uri="{FF2B5EF4-FFF2-40B4-BE49-F238E27FC236}">
                  <a16:creationId xmlns:a16="http://schemas.microsoft.com/office/drawing/2014/main" id="{9969AE53-D716-406D-8E55-277687057EFE}"/>
                </a:ext>
                <a:ext uri="{C183D7F6-B498-43B3-948B-1728B52AA6E4}">
                  <adec:decorative xmlns:adec="http://schemas.microsoft.com/office/drawing/2017/decorative" val="1"/>
                </a:ext>
              </a:extLst>
            </p:cNvPr>
            <p:cNvGrpSpPr/>
            <p:nvPr/>
          </p:nvGrpSpPr>
          <p:grpSpPr>
            <a:xfrm>
              <a:off x="5159753" y="2492752"/>
              <a:ext cx="1872494" cy="1872494"/>
              <a:chOff x="5159753" y="2492752"/>
              <a:chExt cx="1872494" cy="1872494"/>
            </a:xfrm>
          </p:grpSpPr>
          <p:sp>
            <p:nvSpPr>
              <p:cNvPr id="11" name="Oval 10">
                <a:extLst>
                  <a:ext uri="{FF2B5EF4-FFF2-40B4-BE49-F238E27FC236}">
                    <a16:creationId xmlns:a16="http://schemas.microsoft.com/office/drawing/2014/main" id="{31C7E686-8134-2A64-A987-2495581318E5}"/>
                  </a:ext>
                </a:extLst>
              </p:cNvPr>
              <p:cNvSpPr/>
              <p:nvPr/>
            </p:nvSpPr>
            <p:spPr>
              <a:xfrm>
                <a:off x="5159753" y="2492752"/>
                <a:ext cx="1872494" cy="1872494"/>
              </a:xfrm>
              <a:prstGeom prst="ellipse">
                <a:avLst/>
              </a:prstGeom>
              <a:solidFill>
                <a:schemeClr val="accent1">
                  <a:alpha val="19788"/>
                </a:schemeClr>
              </a:solidFill>
              <a:ln>
                <a:noFill/>
              </a:ln>
            </p:spPr>
            <p:style>
              <a:lnRef idx="0">
                <a:scrgbClr r="0" g="0" b="0"/>
              </a:lnRef>
              <a:fillRef idx="0">
                <a:scrgbClr r="0" g="0" b="0"/>
              </a:fillRef>
              <a:effectRef idx="0">
                <a:scrgbClr r="0" g="0" b="0"/>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2" name="Oval 11">
                <a:extLst>
                  <a:ext uri="{FF2B5EF4-FFF2-40B4-BE49-F238E27FC236}">
                    <a16:creationId xmlns:a16="http://schemas.microsoft.com/office/drawing/2014/main" id="{304B00C7-4C86-DB9B-B271-76B91670E1E1}"/>
                  </a:ext>
                </a:extLst>
              </p:cNvPr>
              <p:cNvSpPr/>
              <p:nvPr/>
            </p:nvSpPr>
            <p:spPr>
              <a:xfrm>
                <a:off x="5288894" y="2621893"/>
                <a:ext cx="1614214" cy="161421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grpSp>
      <p:pic>
        <p:nvPicPr>
          <p:cNvPr id="18" name="Loop" descr="Icon of a circular loop with arrows">
            <a:extLst>
              <a:ext uri="{FF2B5EF4-FFF2-40B4-BE49-F238E27FC236}">
                <a16:creationId xmlns:a16="http://schemas.microsoft.com/office/drawing/2014/main" id="{20FD7F73-78AD-3AD3-0426-3B6EA3464F17}"/>
              </a:ext>
              <a:ext uri="{C183D7F6-B498-43B3-948B-1728B52AA6E4}">
                <adec:decorative xmlns:adec="http://schemas.microsoft.com/office/drawing/2017/decorative" val="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064270" y="2043329"/>
            <a:ext cx="539496" cy="539496"/>
          </a:xfrm>
          <a:prstGeom prst="rect">
            <a:avLst/>
          </a:prstGeom>
        </p:spPr>
      </p:pic>
      <p:pic>
        <p:nvPicPr>
          <p:cNvPr id="14" name="Target" descr="Icon of a target">
            <a:extLst>
              <a:ext uri="{FF2B5EF4-FFF2-40B4-BE49-F238E27FC236}">
                <a16:creationId xmlns:a16="http://schemas.microsoft.com/office/drawing/2014/main" id="{7C62752B-B632-6A55-A7E7-A7A267D2B502}"/>
              </a:ext>
              <a:ext uri="{C183D7F6-B498-43B3-948B-1728B52AA6E4}">
                <adec:decorative xmlns:adec="http://schemas.microsoft.com/office/drawing/2017/decorative" val="0"/>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4566287" y="3429000"/>
            <a:ext cx="542611" cy="542611"/>
          </a:xfrm>
          <a:prstGeom prst="rect">
            <a:avLst/>
          </a:prstGeom>
        </p:spPr>
      </p:pic>
      <p:sp>
        <p:nvSpPr>
          <p:cNvPr id="13" name="Topic">
            <a:extLst>
              <a:ext uri="{FF2B5EF4-FFF2-40B4-BE49-F238E27FC236}">
                <a16:creationId xmlns:a16="http://schemas.microsoft.com/office/drawing/2014/main" id="{C3947FE1-5633-78DE-7686-8D3F7FC7BD26}"/>
              </a:ext>
            </a:extLst>
          </p:cNvPr>
          <p:cNvSpPr txBox="1"/>
          <p:nvPr/>
        </p:nvSpPr>
        <p:spPr>
          <a:xfrm>
            <a:off x="5330224" y="3240769"/>
            <a:ext cx="1531552" cy="400110"/>
          </a:xfrm>
          <a:prstGeom prst="rect">
            <a:avLst/>
          </a:prstGeom>
          <a:noFill/>
        </p:spPr>
        <p:txBody>
          <a:bodyPr wrap="square">
            <a:spAutoFit/>
          </a:bodyPr>
          <a:lstStyle/>
          <a:p>
            <a:pPr algn="ctr">
              <a:spcAft>
                <a:spcPts val="300"/>
              </a:spcAft>
            </a:pPr>
            <a:r>
              <a:rPr lang="en-US" sz="2000">
                <a:solidFill>
                  <a:schemeClr val="bg2"/>
                </a:solidFill>
                <a:cs typeface="Arial"/>
              </a:rPr>
              <a:t>Topic</a:t>
            </a:r>
            <a:endParaRPr lang="en-US" sz="2000">
              <a:solidFill>
                <a:schemeClr val="bg2"/>
              </a:solidFill>
              <a:latin typeface="Arial" panose="020B0604020202020204" pitchFamily="34" charset="0"/>
              <a:cs typeface="Arial" panose="020B0604020202020204" pitchFamily="34" charset="0"/>
            </a:endParaRPr>
          </a:p>
        </p:txBody>
      </p:sp>
      <p:pic>
        <p:nvPicPr>
          <p:cNvPr id="15" name="Trophy" descr="Icon of a trophy with a star">
            <a:extLst>
              <a:ext uri="{FF2B5EF4-FFF2-40B4-BE49-F238E27FC236}">
                <a16:creationId xmlns:a16="http://schemas.microsoft.com/office/drawing/2014/main" id="{F3CF8ADA-7934-815D-5CBB-495AA97E09C6}"/>
              </a:ext>
              <a:ext uri="{C183D7F6-B498-43B3-948B-1728B52AA6E4}">
                <adec:decorative xmlns:adec="http://schemas.microsoft.com/office/drawing/2017/decorative" val="0"/>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5838093" y="4471130"/>
            <a:ext cx="515815" cy="515815"/>
          </a:xfrm>
          <a:prstGeom prst="rect">
            <a:avLst/>
          </a:prstGeom>
        </p:spPr>
      </p:pic>
      <p:pic>
        <p:nvPicPr>
          <p:cNvPr id="17" name="Rocket" descr="Icon of a rocket taking off">
            <a:extLst>
              <a:ext uri="{FF2B5EF4-FFF2-40B4-BE49-F238E27FC236}">
                <a16:creationId xmlns:a16="http://schemas.microsoft.com/office/drawing/2014/main" id="{1DCEAF1D-A914-A014-8CFC-F2B90808CBAD}"/>
              </a:ext>
              <a:ext uri="{C183D7F6-B498-43B3-948B-1728B52AA6E4}">
                <adec:decorative xmlns:adec="http://schemas.microsoft.com/office/drawing/2017/decorative" val="0"/>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6641420" y="2028325"/>
            <a:ext cx="542610" cy="542610"/>
          </a:xfrm>
          <a:prstGeom prst="rect">
            <a:avLst/>
          </a:prstGeom>
        </p:spPr>
      </p:pic>
      <p:pic>
        <p:nvPicPr>
          <p:cNvPr id="16" name="Group" descr="Icon of a group of people in a circle">
            <a:extLst>
              <a:ext uri="{FF2B5EF4-FFF2-40B4-BE49-F238E27FC236}">
                <a16:creationId xmlns:a16="http://schemas.microsoft.com/office/drawing/2014/main" id="{67491AE3-1595-F2FB-C64B-5078F006EEE2}"/>
              </a:ext>
              <a:ext uri="{C183D7F6-B498-43B3-948B-1728B52AA6E4}">
                <adec:decorative xmlns:adec="http://schemas.microsoft.com/office/drawing/2017/decorative" val="0"/>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7112052" y="3430557"/>
            <a:ext cx="539496" cy="539496"/>
          </a:xfrm>
          <a:prstGeom prst="rect">
            <a:avLst/>
          </a:prstGeom>
        </p:spPr>
      </p:pic>
      <p:sp>
        <p:nvSpPr>
          <p:cNvPr id="21" name="TextBox 20">
            <a:extLst>
              <a:ext uri="{FF2B5EF4-FFF2-40B4-BE49-F238E27FC236}">
                <a16:creationId xmlns:a16="http://schemas.microsoft.com/office/drawing/2014/main" id="{52E5718A-3E54-F4E1-9A9A-87855F363944}"/>
              </a:ext>
            </a:extLst>
          </p:cNvPr>
          <p:cNvSpPr txBox="1"/>
          <p:nvPr/>
        </p:nvSpPr>
        <p:spPr>
          <a:xfrm>
            <a:off x="4949275" y="5317903"/>
            <a:ext cx="2293451" cy="838691"/>
          </a:xfrm>
          <a:prstGeom prst="rect">
            <a:avLst/>
          </a:prstGeom>
          <a:noFill/>
        </p:spPr>
        <p:txBody>
          <a:bodyPr wrap="square" lIns="0">
            <a:spAutoFit/>
          </a:bodyPr>
          <a:lstStyle/>
          <a:p>
            <a:pPr marL="9525" algn="ctr" rtl="0" eaLnBrk="1" latinLnBrk="0" hangingPunct="1">
              <a:spcBef>
                <a:spcPts val="0"/>
              </a:spcBef>
              <a:spcAft>
                <a:spcPts val="300"/>
              </a:spcAft>
            </a:pPr>
            <a:r>
              <a:rPr lang="en-US" b="1" kern="1200">
                <a:effectLst/>
                <a:ea typeface="+mn-ea"/>
                <a:cs typeface="Arial" panose="020B0604020202020204" pitchFamily="34" charset="0"/>
              </a:rPr>
              <a:t>Lorem</a:t>
            </a:r>
          </a:p>
          <a:p>
            <a:pPr algn="ctr"/>
            <a:r>
              <a:rPr lang="en-GB" sz="1400">
                <a:cs typeface="Arial"/>
              </a:rPr>
              <a:t>Lorem ipsum</a:t>
            </a:r>
          </a:p>
          <a:p>
            <a:pPr algn="ctr"/>
            <a:r>
              <a:rPr lang="en-US" sz="1400">
                <a:cs typeface="Arial"/>
              </a:rPr>
              <a:t>consectetur tempor</a:t>
            </a:r>
            <a:endParaRPr lang="en-GB" sz="1400">
              <a:cs typeface="Arial"/>
            </a:endParaRPr>
          </a:p>
        </p:txBody>
      </p:sp>
      <p:sp>
        <p:nvSpPr>
          <p:cNvPr id="19" name="TextBox 18">
            <a:extLst>
              <a:ext uri="{FF2B5EF4-FFF2-40B4-BE49-F238E27FC236}">
                <a16:creationId xmlns:a16="http://schemas.microsoft.com/office/drawing/2014/main" id="{681AABE4-33AC-B63F-CEAD-6463C7004B8A}"/>
              </a:ext>
            </a:extLst>
          </p:cNvPr>
          <p:cNvSpPr txBox="1"/>
          <p:nvPr/>
        </p:nvSpPr>
        <p:spPr>
          <a:xfrm>
            <a:off x="8098807" y="1937009"/>
            <a:ext cx="2277150" cy="838691"/>
          </a:xfrm>
          <a:prstGeom prst="rect">
            <a:avLst/>
          </a:prstGeom>
          <a:noFill/>
        </p:spPr>
        <p:txBody>
          <a:bodyPr wrap="square" lIns="0">
            <a:spAutoFit/>
          </a:bodyPr>
          <a:lstStyle/>
          <a:p>
            <a:pPr>
              <a:spcAft>
                <a:spcPts val="300"/>
              </a:spcAft>
            </a:pPr>
            <a:r>
              <a:rPr lang="en-US" b="1" kern="1200">
                <a:effectLst/>
                <a:ea typeface="+mn-ea"/>
                <a:cs typeface="Arial" panose="020B0604020202020204" pitchFamily="34" charset="0"/>
              </a:rPr>
              <a:t>Lorem</a:t>
            </a:r>
            <a:endParaRPr lang="en-US" b="1">
              <a:cs typeface="Arial" panose="020B0604020202020204" pitchFamily="34" charset="0"/>
            </a:endParaRPr>
          </a:p>
          <a:p>
            <a:r>
              <a:rPr lang="en-GB" sz="1400">
                <a:cs typeface="Arial"/>
              </a:rPr>
              <a:t>Lorem ipsum</a:t>
            </a:r>
          </a:p>
          <a:p>
            <a:r>
              <a:rPr lang="en-US" sz="1400">
                <a:cs typeface="Arial"/>
              </a:rPr>
              <a:t>consectetur tempor</a:t>
            </a:r>
            <a:endParaRPr lang="en-GB" sz="1400">
              <a:cs typeface="Arial"/>
            </a:endParaRPr>
          </a:p>
        </p:txBody>
      </p:sp>
      <p:sp>
        <p:nvSpPr>
          <p:cNvPr id="20" name="TextBox 19">
            <a:extLst>
              <a:ext uri="{FF2B5EF4-FFF2-40B4-BE49-F238E27FC236}">
                <a16:creationId xmlns:a16="http://schemas.microsoft.com/office/drawing/2014/main" id="{160ACACD-60CE-948B-E26A-A851CD64DAFA}"/>
              </a:ext>
            </a:extLst>
          </p:cNvPr>
          <p:cNvSpPr txBox="1"/>
          <p:nvPr/>
        </p:nvSpPr>
        <p:spPr>
          <a:xfrm>
            <a:off x="8098807" y="3586556"/>
            <a:ext cx="2164958" cy="838691"/>
          </a:xfrm>
          <a:prstGeom prst="rect">
            <a:avLst/>
          </a:prstGeom>
          <a:noFill/>
        </p:spPr>
        <p:txBody>
          <a:bodyPr wrap="square" lIns="0">
            <a:spAutoFit/>
          </a:bodyPr>
          <a:lstStyle/>
          <a:p>
            <a:pPr marL="0" rtl="0" eaLnBrk="1" latinLnBrk="0" hangingPunct="1">
              <a:spcBef>
                <a:spcPts val="0"/>
              </a:spcBef>
              <a:spcAft>
                <a:spcPts val="300"/>
              </a:spcAft>
            </a:pPr>
            <a:r>
              <a:rPr lang="en-US" b="1" kern="1200">
                <a:effectLst/>
                <a:ea typeface="+mn-ea"/>
                <a:cs typeface="Arial" panose="020B0604020202020204" pitchFamily="34" charset="0"/>
              </a:rPr>
              <a:t>Lorem</a:t>
            </a:r>
          </a:p>
          <a:p>
            <a:r>
              <a:rPr lang="en-GB" sz="1400">
                <a:cs typeface="Arial"/>
              </a:rPr>
              <a:t>Lorem ipsum</a:t>
            </a:r>
          </a:p>
          <a:p>
            <a:r>
              <a:rPr lang="en-US" sz="1400">
                <a:cs typeface="Arial"/>
              </a:rPr>
              <a:t>consectetur tempor</a:t>
            </a:r>
            <a:endParaRPr lang="en-GB" sz="1400">
              <a:cs typeface="Arial"/>
            </a:endParaRPr>
          </a:p>
        </p:txBody>
      </p:sp>
      <p:sp>
        <p:nvSpPr>
          <p:cNvPr id="24" name="TextBox 23">
            <a:extLst>
              <a:ext uri="{FF2B5EF4-FFF2-40B4-BE49-F238E27FC236}">
                <a16:creationId xmlns:a16="http://schemas.microsoft.com/office/drawing/2014/main" id="{F3CDE770-264B-5C31-62FB-C6D10D5E66D1}"/>
              </a:ext>
            </a:extLst>
          </p:cNvPr>
          <p:cNvSpPr txBox="1"/>
          <p:nvPr/>
        </p:nvSpPr>
        <p:spPr>
          <a:xfrm>
            <a:off x="9994392" y="0"/>
            <a:ext cx="2197608" cy="824420"/>
          </a:xfrm>
          <a:prstGeom prst="rect">
            <a:avLst/>
          </a:prstGeom>
          <a:solidFill>
            <a:srgbClr val="B81F2D"/>
          </a:solidFill>
        </p:spPr>
        <p:txBody>
          <a:bodyPr wrap="square" lIns="182880" tIns="91440" rIns="182880" bIns="91440" anchor="ctr">
            <a:noAutofit/>
          </a:bodyPr>
          <a:lstStyle/>
          <a:p>
            <a:pPr>
              <a:spcBef>
                <a:spcPts val="400"/>
              </a:spcBef>
            </a:pPr>
            <a:r>
              <a:rPr lang="en-US" sz="1050" b="1" i="1">
                <a:solidFill>
                  <a:schemeClr val="bg1"/>
                </a:solidFill>
              </a:rPr>
              <a:t>Read &amp; delete before using</a:t>
            </a:r>
          </a:p>
          <a:p>
            <a:pPr>
              <a:spcBef>
                <a:spcPts val="400"/>
              </a:spcBef>
            </a:pPr>
            <a:r>
              <a:rPr lang="en-US" sz="1050">
                <a:solidFill>
                  <a:schemeClr val="bg1"/>
                </a:solidFill>
              </a:rPr>
              <a:t>Replace these icons to fit with</a:t>
            </a:r>
            <a:br>
              <a:rPr lang="en-US" sz="1050">
                <a:solidFill>
                  <a:schemeClr val="bg1"/>
                </a:solidFill>
              </a:rPr>
            </a:br>
            <a:r>
              <a:rPr lang="en-US" sz="1050">
                <a:solidFill>
                  <a:schemeClr val="bg1"/>
                </a:solidFill>
              </a:rPr>
              <a:t>your own content from our </a:t>
            </a:r>
            <a:r>
              <a:rPr lang="en-US" sz="1050">
                <a:solidFill>
                  <a:schemeClr val="bg1"/>
                </a:solidFill>
                <a:hlinkClick r:id="rId12">
                  <a:extLst>
                    <a:ext uri="{A12FA001-AC4F-418D-AE19-62706E023703}">
                      <ahyp:hlinkClr xmlns:ahyp="http://schemas.microsoft.com/office/drawing/2018/hyperlinkcolor" val="tx"/>
                    </a:ext>
                  </a:extLst>
                </a:hlinkClick>
              </a:rPr>
              <a:t>Brand Resources</a:t>
            </a:r>
            <a:r>
              <a:rPr lang="en-US" sz="1050">
                <a:solidFill>
                  <a:schemeClr val="bg1"/>
                </a:solidFill>
              </a:rPr>
              <a:t>.</a:t>
            </a:r>
            <a:endParaRPr lang="en-US" sz="800">
              <a:solidFill>
                <a:schemeClr val="bg1"/>
              </a:solidFill>
            </a:endParaRPr>
          </a:p>
        </p:txBody>
      </p:sp>
      <p:sp>
        <p:nvSpPr>
          <p:cNvPr id="6" name="Slide Number Placeholder 5">
            <a:extLst>
              <a:ext uri="{FF2B5EF4-FFF2-40B4-BE49-F238E27FC236}">
                <a16:creationId xmlns:a16="http://schemas.microsoft.com/office/drawing/2014/main" id="{0429F466-264D-BC43-2FC0-48CEEDB5E6AB}"/>
              </a:ext>
            </a:extLst>
          </p:cNvPr>
          <p:cNvSpPr>
            <a:spLocks noGrp="1"/>
          </p:cNvSpPr>
          <p:nvPr>
            <p:ph type="sldNum" sz="quarter" idx="12"/>
          </p:nvPr>
        </p:nvSpPr>
        <p:spPr/>
        <p:txBody>
          <a:bodyPr/>
          <a:lstStyle/>
          <a:p>
            <a:fld id="{38826FC0-333C-E549-9FA3-0EE43DF298A3}" type="slidenum">
              <a:rPr lang="en-US" smtClean="0"/>
              <a:pPr/>
              <a:t>36</a:t>
            </a:fld>
            <a:endParaRPr lang="en-US"/>
          </a:p>
        </p:txBody>
      </p:sp>
      <p:sp>
        <p:nvSpPr>
          <p:cNvPr id="5" name="Footer Placeholder 4">
            <a:extLst>
              <a:ext uri="{FF2B5EF4-FFF2-40B4-BE49-F238E27FC236}">
                <a16:creationId xmlns:a16="http://schemas.microsoft.com/office/drawing/2014/main" id="{9C6720E7-6D48-84E6-5B4E-D7E9456B1398}"/>
              </a:ext>
            </a:extLst>
          </p:cNvPr>
          <p:cNvSpPr>
            <a:spLocks noGrp="1"/>
          </p:cNvSpPr>
          <p:nvPr>
            <p:ph type="ftr" sz="quarter" idx="11"/>
          </p:nvPr>
        </p:nvSpPr>
        <p:spPr/>
        <p:txBody>
          <a:bodyPr/>
          <a:lstStyle/>
          <a:p>
            <a:r>
              <a:rPr lang="en-US"/>
              <a:t>© 2025–2027 Cognizant | Private</a:t>
            </a:r>
          </a:p>
        </p:txBody>
      </p:sp>
    </p:spTree>
    <p:extLst>
      <p:ext uri="{BB962C8B-B14F-4D97-AF65-F5344CB8AC3E}">
        <p14:creationId xmlns:p14="http://schemas.microsoft.com/office/powerpoint/2010/main" val="3601603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02EB32-C704-BB5E-3090-BF7BE7E663DA}"/>
              </a:ext>
            </a:extLst>
          </p:cNvPr>
          <p:cNvSpPr>
            <a:spLocks noGrp="1"/>
          </p:cNvSpPr>
          <p:nvPr>
            <p:ph type="title"/>
          </p:nvPr>
        </p:nvSpPr>
        <p:spPr/>
        <p:txBody>
          <a:bodyPr/>
          <a:lstStyle/>
          <a:p>
            <a:r>
              <a:rPr lang="en-US"/>
              <a:t>Five concepts with icons</a:t>
            </a:r>
          </a:p>
        </p:txBody>
      </p:sp>
      <p:pic>
        <p:nvPicPr>
          <p:cNvPr id="15" name="Graphic 14" descr="Artificial intelligence icon">
            <a:extLst>
              <a:ext uri="{FF2B5EF4-FFF2-40B4-BE49-F238E27FC236}">
                <a16:creationId xmlns:a16="http://schemas.microsoft.com/office/drawing/2014/main" id="{BD6F3F0E-B42A-4D7F-B712-9B8D699CDF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0945" y="2657856"/>
            <a:ext cx="777240" cy="777240"/>
          </a:xfrm>
          <a:prstGeom prst="rect">
            <a:avLst/>
          </a:prstGeom>
        </p:spPr>
      </p:pic>
      <p:sp>
        <p:nvSpPr>
          <p:cNvPr id="18" name="TextBox 17">
            <a:extLst>
              <a:ext uri="{FF2B5EF4-FFF2-40B4-BE49-F238E27FC236}">
                <a16:creationId xmlns:a16="http://schemas.microsoft.com/office/drawing/2014/main" id="{18C36077-2649-B9CC-3411-076F68A681D7}"/>
              </a:ext>
            </a:extLst>
          </p:cNvPr>
          <p:cNvSpPr txBox="1"/>
          <p:nvPr/>
        </p:nvSpPr>
        <p:spPr>
          <a:xfrm>
            <a:off x="720945" y="3760723"/>
            <a:ext cx="1504908" cy="796757"/>
          </a:xfrm>
          <a:prstGeom prst="rect">
            <a:avLst/>
          </a:prstGeom>
        </p:spPr>
        <p:txBody>
          <a:bodyPr wrap="square" lIns="0" tIns="0" rIns="0" bIns="0" rtlCol="0">
            <a:spAutoFit/>
          </a:bodyPr>
          <a:lstStyle/>
          <a:p>
            <a:pPr>
              <a:lnSpc>
                <a:spcPct val="110000"/>
              </a:lnSpc>
            </a:pPr>
            <a:r>
              <a:rPr lang="en-US" sz="1200" b="1">
                <a:solidFill>
                  <a:schemeClr val="tx2"/>
                </a:solidFill>
              </a:rPr>
              <a:t>Lorem ipsum</a:t>
            </a:r>
            <a:br>
              <a:rPr lang="en-US" sz="1200" b="1">
                <a:solidFill>
                  <a:schemeClr val="tx2"/>
                </a:solidFill>
              </a:rPr>
            </a:br>
            <a:r>
              <a:rPr lang="en-US" sz="1200" b="1">
                <a:solidFill>
                  <a:schemeClr val="tx2"/>
                </a:solidFill>
              </a:rPr>
              <a:t>dolor sit amet, </a:t>
            </a:r>
            <a:r>
              <a:rPr lang="en-US" sz="1200">
                <a:solidFill>
                  <a:schemeClr val="tx2"/>
                </a:solidFill>
              </a:rPr>
              <a:t>consectetur adipiscing elit, eiusmod tempor</a:t>
            </a:r>
            <a:endParaRPr lang="en-US" sz="1200">
              <a:solidFill>
                <a:schemeClr val="tx2"/>
              </a:solidFill>
              <a:latin typeface="Arial" panose="020B0604020202020204" pitchFamily="34" charset="0"/>
              <a:ea typeface="+mj-ea"/>
              <a:cs typeface="Arial" panose="020B0604020202020204" pitchFamily="34" charset="0"/>
            </a:endParaRPr>
          </a:p>
        </p:txBody>
      </p:sp>
      <p:pic>
        <p:nvPicPr>
          <p:cNvPr id="17" name="Graphic 16" descr="Network icon">
            <a:extLst>
              <a:ext uri="{FF2B5EF4-FFF2-40B4-BE49-F238E27FC236}">
                <a16:creationId xmlns:a16="http://schemas.microsoft.com/office/drawing/2014/main" id="{73E0B1E9-770B-A38E-472A-3DA438FE1F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3389" y="2657856"/>
            <a:ext cx="777240" cy="777240"/>
          </a:xfrm>
          <a:prstGeom prst="rect">
            <a:avLst/>
          </a:prstGeom>
        </p:spPr>
      </p:pic>
      <p:sp>
        <p:nvSpPr>
          <p:cNvPr id="19" name="TextBox 18">
            <a:extLst>
              <a:ext uri="{FF2B5EF4-FFF2-40B4-BE49-F238E27FC236}">
                <a16:creationId xmlns:a16="http://schemas.microsoft.com/office/drawing/2014/main" id="{DDAEDB9B-C2CB-F033-3798-2B550607E408}"/>
              </a:ext>
            </a:extLst>
          </p:cNvPr>
          <p:cNvSpPr txBox="1"/>
          <p:nvPr/>
        </p:nvSpPr>
        <p:spPr>
          <a:xfrm>
            <a:off x="2933389" y="3760723"/>
            <a:ext cx="1504908" cy="796757"/>
          </a:xfrm>
          <a:prstGeom prst="rect">
            <a:avLst/>
          </a:prstGeom>
        </p:spPr>
        <p:txBody>
          <a:bodyPr wrap="square" lIns="0" tIns="0" rIns="0" bIns="0" rtlCol="0">
            <a:spAutoFit/>
          </a:bodyPr>
          <a:lstStyle/>
          <a:p>
            <a:pPr>
              <a:lnSpc>
                <a:spcPct val="110000"/>
              </a:lnSpc>
            </a:pPr>
            <a:r>
              <a:rPr lang="en-US" sz="1200" b="1">
                <a:solidFill>
                  <a:schemeClr val="tx2"/>
                </a:solidFill>
              </a:rPr>
              <a:t>Lorem ipsum</a:t>
            </a:r>
            <a:br>
              <a:rPr lang="en-US" sz="1200" b="1">
                <a:solidFill>
                  <a:schemeClr val="tx2"/>
                </a:solidFill>
              </a:rPr>
            </a:br>
            <a:r>
              <a:rPr lang="en-US" sz="1200" b="1">
                <a:solidFill>
                  <a:schemeClr val="tx2"/>
                </a:solidFill>
              </a:rPr>
              <a:t>dolor sit amet, </a:t>
            </a:r>
            <a:r>
              <a:rPr lang="en-US" sz="1200">
                <a:solidFill>
                  <a:schemeClr val="tx2"/>
                </a:solidFill>
              </a:rPr>
              <a:t>consectetur adipiscing elit, eiusmod tempor</a:t>
            </a:r>
            <a:endParaRPr lang="en-US" sz="1200">
              <a:solidFill>
                <a:schemeClr val="tx2"/>
              </a:solidFill>
              <a:latin typeface="Arial" panose="020B0604020202020204" pitchFamily="34" charset="0"/>
              <a:ea typeface="+mj-ea"/>
              <a:cs typeface="Arial" panose="020B0604020202020204" pitchFamily="34" charset="0"/>
            </a:endParaRPr>
          </a:p>
        </p:txBody>
      </p:sp>
      <p:pic>
        <p:nvPicPr>
          <p:cNvPr id="3" name="Graphic 2" descr="Growth strategy icon">
            <a:extLst>
              <a:ext uri="{FF2B5EF4-FFF2-40B4-BE49-F238E27FC236}">
                <a16:creationId xmlns:a16="http://schemas.microsoft.com/office/drawing/2014/main" id="{8BC61647-F71E-C3E2-1818-C250B70ABF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45833" y="2657856"/>
            <a:ext cx="777240" cy="777240"/>
          </a:xfrm>
          <a:prstGeom prst="rect">
            <a:avLst/>
          </a:prstGeom>
        </p:spPr>
      </p:pic>
      <p:sp>
        <p:nvSpPr>
          <p:cNvPr id="20" name="TextBox 19">
            <a:extLst>
              <a:ext uri="{FF2B5EF4-FFF2-40B4-BE49-F238E27FC236}">
                <a16:creationId xmlns:a16="http://schemas.microsoft.com/office/drawing/2014/main" id="{0EF39B57-3AA2-84D2-E184-A88777C3472D}"/>
              </a:ext>
            </a:extLst>
          </p:cNvPr>
          <p:cNvSpPr txBox="1"/>
          <p:nvPr/>
        </p:nvSpPr>
        <p:spPr>
          <a:xfrm>
            <a:off x="5145833" y="3760723"/>
            <a:ext cx="1504908" cy="796757"/>
          </a:xfrm>
          <a:prstGeom prst="rect">
            <a:avLst/>
          </a:prstGeom>
        </p:spPr>
        <p:txBody>
          <a:bodyPr wrap="square" lIns="0" tIns="0" rIns="0" bIns="0" rtlCol="0">
            <a:spAutoFit/>
          </a:bodyPr>
          <a:lstStyle/>
          <a:p>
            <a:pPr>
              <a:lnSpc>
                <a:spcPct val="110000"/>
              </a:lnSpc>
            </a:pPr>
            <a:r>
              <a:rPr lang="en-US" sz="1200" b="1">
                <a:solidFill>
                  <a:schemeClr val="tx2"/>
                </a:solidFill>
              </a:rPr>
              <a:t>Lorem ipsum</a:t>
            </a:r>
            <a:br>
              <a:rPr lang="en-US" sz="1200" b="1">
                <a:solidFill>
                  <a:schemeClr val="tx2"/>
                </a:solidFill>
              </a:rPr>
            </a:br>
            <a:r>
              <a:rPr lang="en-US" sz="1200" b="1">
                <a:solidFill>
                  <a:schemeClr val="tx2"/>
                </a:solidFill>
              </a:rPr>
              <a:t>dolor sit amet, </a:t>
            </a:r>
            <a:r>
              <a:rPr lang="en-US" sz="1200">
                <a:solidFill>
                  <a:schemeClr val="tx2"/>
                </a:solidFill>
              </a:rPr>
              <a:t>consectetur adipiscing elit, eiusmod tempor</a:t>
            </a:r>
            <a:endParaRPr lang="en-US" sz="1200">
              <a:solidFill>
                <a:schemeClr val="tx2"/>
              </a:solidFill>
              <a:latin typeface="Arial" panose="020B0604020202020204" pitchFamily="34" charset="0"/>
              <a:ea typeface="+mj-ea"/>
              <a:cs typeface="Arial" panose="020B0604020202020204" pitchFamily="34" charset="0"/>
            </a:endParaRPr>
          </a:p>
        </p:txBody>
      </p:sp>
      <p:pic>
        <p:nvPicPr>
          <p:cNvPr id="13" name="Graphic 12" descr="Banking icon">
            <a:extLst>
              <a:ext uri="{FF2B5EF4-FFF2-40B4-BE49-F238E27FC236}">
                <a16:creationId xmlns:a16="http://schemas.microsoft.com/office/drawing/2014/main" id="{C490BFC9-5421-59E9-2C26-520022AFC0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8277" y="2657856"/>
            <a:ext cx="777240" cy="777240"/>
          </a:xfrm>
          <a:prstGeom prst="rect">
            <a:avLst/>
          </a:prstGeom>
        </p:spPr>
      </p:pic>
      <p:sp>
        <p:nvSpPr>
          <p:cNvPr id="21" name="TextBox 20">
            <a:extLst>
              <a:ext uri="{FF2B5EF4-FFF2-40B4-BE49-F238E27FC236}">
                <a16:creationId xmlns:a16="http://schemas.microsoft.com/office/drawing/2014/main" id="{224AAB2B-7D49-DD10-C181-5246DE7B62E0}"/>
              </a:ext>
            </a:extLst>
          </p:cNvPr>
          <p:cNvSpPr txBox="1"/>
          <p:nvPr/>
        </p:nvSpPr>
        <p:spPr>
          <a:xfrm>
            <a:off x="7358277" y="3760723"/>
            <a:ext cx="1504908" cy="796757"/>
          </a:xfrm>
          <a:prstGeom prst="rect">
            <a:avLst/>
          </a:prstGeom>
        </p:spPr>
        <p:txBody>
          <a:bodyPr wrap="square" lIns="0" tIns="0" rIns="0" bIns="0" rtlCol="0">
            <a:spAutoFit/>
          </a:bodyPr>
          <a:lstStyle/>
          <a:p>
            <a:pPr>
              <a:lnSpc>
                <a:spcPct val="110000"/>
              </a:lnSpc>
            </a:pPr>
            <a:r>
              <a:rPr lang="en-US" sz="1200" b="1">
                <a:solidFill>
                  <a:schemeClr val="tx2"/>
                </a:solidFill>
              </a:rPr>
              <a:t>Lorem ipsum</a:t>
            </a:r>
            <a:br>
              <a:rPr lang="en-US" sz="1200" b="1">
                <a:solidFill>
                  <a:schemeClr val="tx2"/>
                </a:solidFill>
              </a:rPr>
            </a:br>
            <a:r>
              <a:rPr lang="en-US" sz="1200" b="1">
                <a:solidFill>
                  <a:schemeClr val="tx2"/>
                </a:solidFill>
              </a:rPr>
              <a:t>dolor sit amet, </a:t>
            </a:r>
            <a:r>
              <a:rPr lang="en-US" sz="1200">
                <a:solidFill>
                  <a:schemeClr val="tx2"/>
                </a:solidFill>
              </a:rPr>
              <a:t>consectetur adipiscing elit, eiusmod tempor</a:t>
            </a:r>
            <a:endParaRPr lang="en-US" sz="1200">
              <a:solidFill>
                <a:schemeClr val="tx2"/>
              </a:solidFill>
              <a:latin typeface="Arial" panose="020B0604020202020204" pitchFamily="34" charset="0"/>
              <a:ea typeface="+mj-ea"/>
              <a:cs typeface="Arial" panose="020B0604020202020204" pitchFamily="34" charset="0"/>
            </a:endParaRPr>
          </a:p>
        </p:txBody>
      </p:sp>
      <p:pic>
        <p:nvPicPr>
          <p:cNvPr id="8" name="Graphic 7" descr="Thinking icon">
            <a:extLst>
              <a:ext uri="{FF2B5EF4-FFF2-40B4-BE49-F238E27FC236}">
                <a16:creationId xmlns:a16="http://schemas.microsoft.com/office/drawing/2014/main" id="{C77FCDB1-05CD-73E4-A690-2B77F5BC572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70721" y="2657856"/>
            <a:ext cx="777240" cy="777240"/>
          </a:xfrm>
          <a:prstGeom prst="rect">
            <a:avLst/>
          </a:prstGeom>
        </p:spPr>
      </p:pic>
      <p:sp>
        <p:nvSpPr>
          <p:cNvPr id="22" name="TextBox 21">
            <a:extLst>
              <a:ext uri="{FF2B5EF4-FFF2-40B4-BE49-F238E27FC236}">
                <a16:creationId xmlns:a16="http://schemas.microsoft.com/office/drawing/2014/main" id="{705AC54B-58AB-A64F-6E82-BB17B2CDAF1B}"/>
              </a:ext>
            </a:extLst>
          </p:cNvPr>
          <p:cNvSpPr txBox="1"/>
          <p:nvPr/>
        </p:nvSpPr>
        <p:spPr>
          <a:xfrm>
            <a:off x="9570721" y="3760723"/>
            <a:ext cx="1504908" cy="796757"/>
          </a:xfrm>
          <a:prstGeom prst="rect">
            <a:avLst/>
          </a:prstGeom>
        </p:spPr>
        <p:txBody>
          <a:bodyPr wrap="square" lIns="0" tIns="0" rIns="0" bIns="0" rtlCol="0">
            <a:spAutoFit/>
          </a:bodyPr>
          <a:lstStyle/>
          <a:p>
            <a:pPr>
              <a:lnSpc>
                <a:spcPct val="110000"/>
              </a:lnSpc>
            </a:pPr>
            <a:r>
              <a:rPr lang="en-US" sz="1200" b="1">
                <a:solidFill>
                  <a:schemeClr val="tx2"/>
                </a:solidFill>
              </a:rPr>
              <a:t>Lorem ipsum</a:t>
            </a:r>
            <a:br>
              <a:rPr lang="en-US" sz="1200" b="1">
                <a:solidFill>
                  <a:schemeClr val="tx2"/>
                </a:solidFill>
              </a:rPr>
            </a:br>
            <a:r>
              <a:rPr lang="en-US" sz="1200" b="1">
                <a:solidFill>
                  <a:schemeClr val="tx2"/>
                </a:solidFill>
              </a:rPr>
              <a:t>dolor sit amet, </a:t>
            </a:r>
            <a:r>
              <a:rPr lang="en-US" sz="1200">
                <a:solidFill>
                  <a:schemeClr val="tx2"/>
                </a:solidFill>
              </a:rPr>
              <a:t>consectetur adipiscing elit, eiusmod tempor</a:t>
            </a:r>
            <a:endParaRPr lang="en-US" sz="1200">
              <a:solidFill>
                <a:schemeClr val="tx2"/>
              </a:solidFill>
              <a:latin typeface="Arial" panose="020B0604020202020204" pitchFamily="34" charset="0"/>
              <a:ea typeface="+mj-ea"/>
              <a:cs typeface="Arial" panose="020B0604020202020204" pitchFamily="34" charset="0"/>
            </a:endParaRPr>
          </a:p>
        </p:txBody>
      </p:sp>
      <p:sp>
        <p:nvSpPr>
          <p:cNvPr id="6" name="Slide Number Placeholder 5">
            <a:extLst>
              <a:ext uri="{FF2B5EF4-FFF2-40B4-BE49-F238E27FC236}">
                <a16:creationId xmlns:a16="http://schemas.microsoft.com/office/drawing/2014/main" id="{413CFFAE-CF17-D403-A7DE-11C59D0AA335}"/>
              </a:ext>
            </a:extLst>
          </p:cNvPr>
          <p:cNvSpPr>
            <a:spLocks noGrp="1"/>
          </p:cNvSpPr>
          <p:nvPr>
            <p:ph type="sldNum" sz="quarter" idx="12"/>
          </p:nvPr>
        </p:nvSpPr>
        <p:spPr/>
        <p:txBody>
          <a:bodyPr/>
          <a:lstStyle/>
          <a:p>
            <a:fld id="{38826FC0-333C-E549-9FA3-0EE43DF298A3}" type="slidenum">
              <a:rPr lang="en-US" smtClean="0"/>
              <a:pPr/>
              <a:t>37</a:t>
            </a:fld>
            <a:endParaRPr lang="en-US"/>
          </a:p>
        </p:txBody>
      </p:sp>
      <p:sp>
        <p:nvSpPr>
          <p:cNvPr id="5" name="Footer Placeholder 4">
            <a:extLst>
              <a:ext uri="{FF2B5EF4-FFF2-40B4-BE49-F238E27FC236}">
                <a16:creationId xmlns:a16="http://schemas.microsoft.com/office/drawing/2014/main" id="{81DC5966-80C4-6D7E-F66F-37E8ECF4EB4B}"/>
              </a:ext>
            </a:extLst>
          </p:cNvPr>
          <p:cNvSpPr>
            <a:spLocks noGrp="1"/>
          </p:cNvSpPr>
          <p:nvPr>
            <p:ph type="ftr" sz="quarter" idx="11"/>
          </p:nvPr>
        </p:nvSpPr>
        <p:spPr/>
        <p:txBody>
          <a:bodyPr/>
          <a:lstStyle/>
          <a:p>
            <a:r>
              <a:rPr lang="en-US"/>
              <a:t>© 2025–2027 Cognizant | Private</a:t>
            </a:r>
          </a:p>
        </p:txBody>
      </p:sp>
    </p:spTree>
    <p:extLst>
      <p:ext uri="{BB962C8B-B14F-4D97-AF65-F5344CB8AC3E}">
        <p14:creationId xmlns:p14="http://schemas.microsoft.com/office/powerpoint/2010/main" val="464699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B53DDB8-38E2-FD22-BED1-4EDFFA86CC70}"/>
              </a:ext>
            </a:extLst>
          </p:cNvPr>
          <p:cNvSpPr>
            <a:spLocks noGrp="1"/>
          </p:cNvSpPr>
          <p:nvPr>
            <p:ph type="title"/>
          </p:nvPr>
        </p:nvSpPr>
        <p:spPr/>
        <p:txBody>
          <a:bodyPr/>
          <a:lstStyle/>
          <a:p>
            <a:r>
              <a:rPr lang="en-US"/>
              <a:t>Compare two topics</a:t>
            </a:r>
          </a:p>
        </p:txBody>
      </p:sp>
      <p:sp>
        <p:nvSpPr>
          <p:cNvPr id="15" name="Rectangle 14">
            <a:extLst>
              <a:ext uri="{FF2B5EF4-FFF2-40B4-BE49-F238E27FC236}">
                <a16:creationId xmlns:a16="http://schemas.microsoft.com/office/drawing/2014/main" id="{F6AB971C-D1C9-E1AF-64D5-A6425C712328}"/>
              </a:ext>
            </a:extLst>
          </p:cNvPr>
          <p:cNvSpPr/>
          <p:nvPr/>
        </p:nvSpPr>
        <p:spPr>
          <a:xfrm>
            <a:off x="1395641" y="1737677"/>
            <a:ext cx="3008365" cy="1107996"/>
          </a:xfrm>
          <a:prstGeom prst="rect">
            <a:avLst/>
          </a:prstGeom>
        </p:spPr>
        <p:txBody>
          <a:bodyPr wrap="square" lIns="0" tIns="0" rIns="0" bIns="0">
            <a:spAutoFit/>
          </a:bodyPr>
          <a:lstStyle/>
          <a:p>
            <a:pPr defTabSz="609585" fontAlgn="base">
              <a:defRPr/>
            </a:pPr>
            <a:r>
              <a:rPr lang="en-US" sz="7200">
                <a:solidFill>
                  <a:schemeClr val="accent2"/>
                </a:solidFill>
                <a:latin typeface="Arial" panose="020B0604020202020204" pitchFamily="34" charset="0"/>
                <a:cs typeface="Arial" panose="020B0604020202020204" pitchFamily="34" charset="0"/>
              </a:rPr>
              <a:t>XX%</a:t>
            </a:r>
            <a:endParaRPr lang="en-US" sz="3733">
              <a:solidFill>
                <a:schemeClr val="accent2"/>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6893D17-D004-405C-7881-745D820E5081}"/>
              </a:ext>
            </a:extLst>
          </p:cNvPr>
          <p:cNvSpPr/>
          <p:nvPr/>
        </p:nvSpPr>
        <p:spPr>
          <a:xfrm>
            <a:off x="1434346" y="2858601"/>
            <a:ext cx="2382246" cy="410369"/>
          </a:xfrm>
          <a:prstGeom prst="rect">
            <a:avLst/>
          </a:prstGeom>
        </p:spPr>
        <p:txBody>
          <a:bodyPr wrap="square" lIns="0" tIns="0" rIns="0" bIns="0">
            <a:spAutoFit/>
          </a:bodyPr>
          <a:lstStyle/>
          <a:p>
            <a:pPr defTabSz="609585" fontAlgn="base">
              <a:lnSpc>
                <a:spcPts val="3173"/>
              </a:lnSpc>
              <a:defRPr/>
            </a:pPr>
            <a:r>
              <a:rPr lang="en-US" sz="2800">
                <a:solidFill>
                  <a:schemeClr val="accent1"/>
                </a:solidFill>
                <a:latin typeface="Arial" panose="020B0604020202020204" pitchFamily="34" charset="0"/>
                <a:cs typeface="Arial" panose="020B0604020202020204" pitchFamily="34" charset="0"/>
              </a:rPr>
              <a:t>First topic</a:t>
            </a:r>
            <a:endParaRPr lang="en-US" sz="1400">
              <a:solidFill>
                <a:schemeClr val="accent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7EF9316-FBE3-ECDE-EBE1-FAA03FCC131F}"/>
              </a:ext>
            </a:extLst>
          </p:cNvPr>
          <p:cNvSpPr/>
          <p:nvPr/>
        </p:nvSpPr>
        <p:spPr>
          <a:xfrm>
            <a:off x="1434346" y="3383499"/>
            <a:ext cx="3835272" cy="1154675"/>
          </a:xfrm>
          <a:prstGeom prst="rect">
            <a:avLst/>
          </a:prstGeom>
        </p:spPr>
        <p:txBody>
          <a:bodyPr wrap="square" lIns="0" tIns="0" rIns="0" bIns="0">
            <a:spAutoFit/>
          </a:bodyPr>
          <a:lstStyle/>
          <a:p>
            <a:pPr>
              <a:lnSpc>
                <a:spcPct val="120000"/>
              </a:lnSpc>
            </a:pPr>
            <a:r>
              <a:rPr lang="en-US" sz="1600">
                <a:solidFill>
                  <a:schemeClr val="accent1"/>
                </a:solidFill>
              </a:rPr>
              <a:t>Sed do eiusmod tempor incididunt ut labore et dolore magna aliqua.</a:t>
            </a:r>
            <a:br>
              <a:rPr lang="en-US" sz="1600">
                <a:solidFill>
                  <a:schemeClr val="accent1"/>
                </a:solidFill>
              </a:rPr>
            </a:br>
            <a:r>
              <a:rPr lang="en-US" sz="1600" b="1">
                <a:solidFill>
                  <a:schemeClr val="accent1"/>
                </a:solidFill>
              </a:rPr>
              <a:t>Felis bibendum ut tristique et egestas quis ipsum suspendisse ultrices.</a:t>
            </a:r>
          </a:p>
        </p:txBody>
      </p:sp>
      <p:sp>
        <p:nvSpPr>
          <p:cNvPr id="12" name="Rectangle 11">
            <a:extLst>
              <a:ext uri="{FF2B5EF4-FFF2-40B4-BE49-F238E27FC236}">
                <a16:creationId xmlns:a16="http://schemas.microsoft.com/office/drawing/2014/main" id="{83AECB43-DA62-D31E-D1E7-37397644EB30}"/>
              </a:ext>
            </a:extLst>
          </p:cNvPr>
          <p:cNvSpPr/>
          <p:nvPr/>
        </p:nvSpPr>
        <p:spPr>
          <a:xfrm>
            <a:off x="7105263" y="1737677"/>
            <a:ext cx="3008365" cy="1107996"/>
          </a:xfrm>
          <a:prstGeom prst="rect">
            <a:avLst/>
          </a:prstGeom>
        </p:spPr>
        <p:txBody>
          <a:bodyPr wrap="square" lIns="0" tIns="0" rIns="0" bIns="0">
            <a:spAutoFit/>
          </a:bodyPr>
          <a:lstStyle/>
          <a:p>
            <a:pPr defTabSz="609585" fontAlgn="base">
              <a:defRPr/>
            </a:pPr>
            <a:r>
              <a:rPr lang="en-US" sz="7200">
                <a:solidFill>
                  <a:schemeClr val="accent2"/>
                </a:solidFill>
                <a:latin typeface="Arial" panose="020B0604020202020204" pitchFamily="34" charset="0"/>
                <a:cs typeface="Arial" panose="020B0604020202020204" pitchFamily="34" charset="0"/>
              </a:rPr>
              <a:t>XX%</a:t>
            </a:r>
            <a:endParaRPr lang="en-US" sz="3733">
              <a:solidFill>
                <a:schemeClr val="accent2"/>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E890768-21C8-10ED-B8AA-84410C1ED8E9}"/>
              </a:ext>
            </a:extLst>
          </p:cNvPr>
          <p:cNvSpPr/>
          <p:nvPr/>
        </p:nvSpPr>
        <p:spPr>
          <a:xfrm>
            <a:off x="7143968" y="2858601"/>
            <a:ext cx="2382246" cy="410369"/>
          </a:xfrm>
          <a:prstGeom prst="rect">
            <a:avLst/>
          </a:prstGeom>
        </p:spPr>
        <p:txBody>
          <a:bodyPr wrap="square" lIns="0" tIns="0" rIns="0" bIns="0">
            <a:spAutoFit/>
          </a:bodyPr>
          <a:lstStyle/>
          <a:p>
            <a:pPr defTabSz="609585" fontAlgn="base">
              <a:lnSpc>
                <a:spcPts val="3173"/>
              </a:lnSpc>
              <a:defRPr/>
            </a:pPr>
            <a:r>
              <a:rPr lang="en-US" sz="2800">
                <a:solidFill>
                  <a:schemeClr val="accent1"/>
                </a:solidFill>
                <a:latin typeface="Arial" panose="020B0604020202020204" pitchFamily="34" charset="0"/>
                <a:cs typeface="Arial" panose="020B0604020202020204" pitchFamily="34" charset="0"/>
              </a:rPr>
              <a:t>Second topic</a:t>
            </a:r>
            <a:endParaRPr lang="en-US" sz="1400">
              <a:solidFill>
                <a:schemeClr val="accent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A2A1B19F-68EF-D1B7-7357-FBDD72C6A589}"/>
              </a:ext>
            </a:extLst>
          </p:cNvPr>
          <p:cNvSpPr/>
          <p:nvPr/>
        </p:nvSpPr>
        <p:spPr>
          <a:xfrm>
            <a:off x="7143968" y="3383499"/>
            <a:ext cx="3835272" cy="1154675"/>
          </a:xfrm>
          <a:prstGeom prst="rect">
            <a:avLst/>
          </a:prstGeom>
        </p:spPr>
        <p:txBody>
          <a:bodyPr wrap="square" lIns="0" tIns="0" rIns="0" bIns="0">
            <a:spAutoFit/>
          </a:bodyPr>
          <a:lstStyle/>
          <a:p>
            <a:pPr>
              <a:lnSpc>
                <a:spcPct val="120000"/>
              </a:lnSpc>
            </a:pPr>
            <a:r>
              <a:rPr lang="en-US" sz="1600">
                <a:solidFill>
                  <a:schemeClr val="accent1"/>
                </a:solidFill>
              </a:rPr>
              <a:t>Sed do eiusmod tempor incididunt ut labore et dolore magna aliqua.</a:t>
            </a:r>
            <a:br>
              <a:rPr lang="en-US" sz="1600">
                <a:solidFill>
                  <a:schemeClr val="accent1"/>
                </a:solidFill>
              </a:rPr>
            </a:br>
            <a:r>
              <a:rPr lang="en-US" sz="1600" b="1">
                <a:solidFill>
                  <a:schemeClr val="accent1"/>
                </a:solidFill>
              </a:rPr>
              <a:t>Felis bibendum ut tristique et egestas quis ipsum suspendisse ultrices.</a:t>
            </a:r>
          </a:p>
        </p:txBody>
      </p:sp>
      <p:cxnSp>
        <p:nvCxnSpPr>
          <p:cNvPr id="18" name="Straight Connector 17">
            <a:extLst>
              <a:ext uri="{FF2B5EF4-FFF2-40B4-BE49-F238E27FC236}">
                <a16:creationId xmlns:a16="http://schemas.microsoft.com/office/drawing/2014/main" id="{EE35F243-B288-F80A-11D4-2F27EE07163E}"/>
              </a:ext>
              <a:ext uri="{C183D7F6-B498-43B3-948B-1728B52AA6E4}">
                <adec:decorative xmlns:adec="http://schemas.microsoft.com/office/drawing/2017/decorative" val="1"/>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246920B-7BF9-922F-779F-F0867FC543E3}"/>
              </a:ext>
            </a:extLst>
          </p:cNvPr>
          <p:cNvSpPr>
            <a:spLocks noGrp="1"/>
          </p:cNvSpPr>
          <p:nvPr>
            <p:ph type="sldNum" sz="quarter" idx="12"/>
          </p:nvPr>
        </p:nvSpPr>
        <p:spPr/>
        <p:txBody>
          <a:bodyPr/>
          <a:lstStyle/>
          <a:p>
            <a:fld id="{38826FC0-333C-E549-9FA3-0EE43DF298A3}" type="slidenum">
              <a:rPr lang="en-US" smtClean="0"/>
              <a:pPr/>
              <a:t>38</a:t>
            </a:fld>
            <a:endParaRPr lang="en-US"/>
          </a:p>
        </p:txBody>
      </p:sp>
      <p:sp>
        <p:nvSpPr>
          <p:cNvPr id="4" name="Footer Placeholder 3">
            <a:extLst>
              <a:ext uri="{FF2B5EF4-FFF2-40B4-BE49-F238E27FC236}">
                <a16:creationId xmlns:a16="http://schemas.microsoft.com/office/drawing/2014/main" id="{69164127-F9BF-8365-F1EB-88AACD682BC7}"/>
              </a:ext>
            </a:extLst>
          </p:cNvPr>
          <p:cNvSpPr>
            <a:spLocks noGrp="1"/>
          </p:cNvSpPr>
          <p:nvPr>
            <p:ph type="ftr" sz="quarter" idx="11"/>
          </p:nvPr>
        </p:nvSpPr>
        <p:spPr/>
        <p:txBody>
          <a:bodyPr/>
          <a:lstStyle/>
          <a:p>
            <a:r>
              <a:rPr lang="en-US"/>
              <a:t>© 2025–2027 Cognizant | Private</a:t>
            </a:r>
          </a:p>
        </p:txBody>
      </p:sp>
    </p:spTree>
    <p:extLst>
      <p:ext uri="{BB962C8B-B14F-4D97-AF65-F5344CB8AC3E}">
        <p14:creationId xmlns:p14="http://schemas.microsoft.com/office/powerpoint/2010/main" val="2817481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8BA93-81FF-A7B5-7552-65DE206CDF1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C9A32B1-C6BA-4976-3ADE-1E6FB66F8121}"/>
              </a:ext>
            </a:extLst>
          </p:cNvPr>
          <p:cNvSpPr>
            <a:spLocks noGrp="1"/>
          </p:cNvSpPr>
          <p:nvPr>
            <p:ph type="title"/>
          </p:nvPr>
        </p:nvSpPr>
        <p:spPr>
          <a:xfrm>
            <a:off x="457201" y="2930402"/>
            <a:ext cx="4754880" cy="997196"/>
          </a:xfrm>
        </p:spPr>
        <p:txBody>
          <a:bodyPr/>
          <a:lstStyle/>
          <a:p>
            <a:r>
              <a:rPr lang="en-US"/>
              <a:t>Contents</a:t>
            </a:r>
          </a:p>
        </p:txBody>
      </p:sp>
      <p:sp>
        <p:nvSpPr>
          <p:cNvPr id="13" name="Content Placeholder 12">
            <a:extLst>
              <a:ext uri="{FF2B5EF4-FFF2-40B4-BE49-F238E27FC236}">
                <a16:creationId xmlns:a16="http://schemas.microsoft.com/office/drawing/2014/main" id="{B758914C-DE97-D22D-61F5-AFBCE9F61655}"/>
              </a:ext>
            </a:extLst>
          </p:cNvPr>
          <p:cNvSpPr>
            <a:spLocks noGrp="1"/>
          </p:cNvSpPr>
          <p:nvPr>
            <p:ph idx="1"/>
          </p:nvPr>
        </p:nvSpPr>
        <p:spPr>
          <a:xfrm>
            <a:off x="6096000" y="914400"/>
            <a:ext cx="5635752" cy="5029200"/>
          </a:xfrm>
        </p:spPr>
        <p:txBody>
          <a:bodyPr/>
          <a:lstStyle/>
          <a:p>
            <a:r>
              <a:rPr lang="en-US">
                <a:solidFill>
                  <a:srgbClr val="666692"/>
                </a:solidFill>
              </a:rPr>
              <a:t>Design elements</a:t>
            </a:r>
          </a:p>
          <a:p>
            <a:r>
              <a:rPr lang="en-US">
                <a:solidFill>
                  <a:srgbClr val="666692"/>
                </a:solidFill>
              </a:rPr>
              <a:t>Company overview</a:t>
            </a:r>
          </a:p>
          <a:p>
            <a:r>
              <a:rPr lang="en-US">
                <a:solidFill>
                  <a:srgbClr val="666692"/>
                </a:solidFill>
              </a:rPr>
              <a:t>Org charts and bios</a:t>
            </a:r>
          </a:p>
          <a:p>
            <a:r>
              <a:rPr lang="en-US">
                <a:solidFill>
                  <a:srgbClr val="666692"/>
                </a:solidFill>
              </a:rPr>
              <a:t>Content graphics and layouts</a:t>
            </a:r>
          </a:p>
          <a:p>
            <a:r>
              <a:rPr lang="en-US"/>
              <a:t>Timelines</a:t>
            </a:r>
          </a:p>
          <a:p>
            <a:r>
              <a:rPr lang="en-US">
                <a:solidFill>
                  <a:srgbClr val="666692"/>
                </a:solidFill>
              </a:rPr>
              <a:t>Tables</a:t>
            </a:r>
          </a:p>
          <a:p>
            <a:r>
              <a:rPr lang="en-US">
                <a:solidFill>
                  <a:srgbClr val="666692"/>
                </a:solidFill>
              </a:rPr>
              <a:t>Charts and graphs </a:t>
            </a:r>
          </a:p>
          <a:p>
            <a:r>
              <a:rPr lang="en-US">
                <a:solidFill>
                  <a:srgbClr val="666692"/>
                </a:solidFill>
              </a:rPr>
              <a:t>Image-led slides</a:t>
            </a:r>
          </a:p>
        </p:txBody>
      </p:sp>
      <p:sp>
        <p:nvSpPr>
          <p:cNvPr id="10" name="Slide Number Placeholder 9">
            <a:extLst>
              <a:ext uri="{FF2B5EF4-FFF2-40B4-BE49-F238E27FC236}">
                <a16:creationId xmlns:a16="http://schemas.microsoft.com/office/drawing/2014/main" id="{5C5AAF25-351A-FF1C-9419-39A4174CBDCE}"/>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39</a:t>
            </a:fld>
            <a:endParaRPr lang="en-US"/>
          </a:p>
        </p:txBody>
      </p:sp>
      <p:sp>
        <p:nvSpPr>
          <p:cNvPr id="2" name="Footer Placeholder 1">
            <a:extLst>
              <a:ext uri="{FF2B5EF4-FFF2-40B4-BE49-F238E27FC236}">
                <a16:creationId xmlns:a16="http://schemas.microsoft.com/office/drawing/2014/main" id="{D6B55197-67BB-B841-9C78-A03057FCCEB8}"/>
              </a:ext>
            </a:extLst>
          </p:cNvPr>
          <p:cNvSpPr>
            <a:spLocks noGrp="1"/>
          </p:cNvSpPr>
          <p:nvPr>
            <p:ph type="ftr" sz="quarter" idx="11"/>
          </p:nvPr>
        </p:nvSpPr>
        <p:spPr>
          <a:xfrm>
            <a:off x="1005840" y="6400800"/>
            <a:ext cx="1371600" cy="228600"/>
          </a:xfrm>
        </p:spPr>
        <p:txBody>
          <a:bodyPr/>
          <a:lstStyle/>
          <a:p>
            <a:r>
              <a:rPr lang="en-US"/>
              <a:t>© 2025–2027 Cognizant | Private</a:t>
            </a:r>
          </a:p>
        </p:txBody>
      </p:sp>
    </p:spTree>
    <p:extLst>
      <p:ext uri="{BB962C8B-B14F-4D97-AF65-F5344CB8AC3E}">
        <p14:creationId xmlns:p14="http://schemas.microsoft.com/office/powerpoint/2010/main" val="1073067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AB44A-A008-2373-8E88-EFF45DC76183}"/>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753B37CF-547D-C679-71A7-C577526F3CBE}"/>
              </a:ext>
            </a:extLst>
          </p:cNvPr>
          <p:cNvSpPr>
            <a:spLocks noGrp="1"/>
          </p:cNvSpPr>
          <p:nvPr>
            <p:ph type="title"/>
          </p:nvPr>
        </p:nvSpPr>
        <p:spPr>
          <a:xfrm>
            <a:off x="1005840" y="1943100"/>
            <a:ext cx="7143750" cy="1495794"/>
          </a:xfrm>
        </p:spPr>
        <p:txBody>
          <a:bodyPr/>
          <a:lstStyle/>
          <a:p>
            <a:r>
              <a:rPr lang="en-US"/>
              <a:t>Guidelines </a:t>
            </a:r>
            <a:br>
              <a:rPr lang="en-US"/>
            </a:br>
            <a:r>
              <a:rPr lang="en-US"/>
              <a:t>and best practices</a:t>
            </a:r>
            <a:br>
              <a:rPr lang="en-US"/>
            </a:br>
            <a:r>
              <a:rPr lang="en-US"/>
              <a:t>for presentation</a:t>
            </a:r>
          </a:p>
        </p:txBody>
      </p:sp>
      <p:sp>
        <p:nvSpPr>
          <p:cNvPr id="5" name="Slide Number Placeholder 4">
            <a:extLst>
              <a:ext uri="{FF2B5EF4-FFF2-40B4-BE49-F238E27FC236}">
                <a16:creationId xmlns:a16="http://schemas.microsoft.com/office/drawing/2014/main" id="{39D82528-2549-8CF4-0550-29A47BF8F06D}"/>
              </a:ext>
            </a:extLst>
          </p:cNvPr>
          <p:cNvSpPr>
            <a:spLocks noGrp="1"/>
          </p:cNvSpPr>
          <p:nvPr>
            <p:ph type="sldNum" sz="quarter" idx="12"/>
          </p:nvPr>
        </p:nvSpPr>
        <p:spPr/>
        <p:txBody>
          <a:bodyPr/>
          <a:lstStyle/>
          <a:p>
            <a:fld id="{38826FC0-333C-E549-9FA3-0EE43DF298A3}" type="slidenum">
              <a:rPr lang="en-US" smtClean="0"/>
              <a:pPr/>
              <a:t>4</a:t>
            </a:fld>
            <a:endParaRPr lang="en-US"/>
          </a:p>
        </p:txBody>
      </p:sp>
      <p:sp>
        <p:nvSpPr>
          <p:cNvPr id="2" name="Footer Placeholder 1">
            <a:extLst>
              <a:ext uri="{FF2B5EF4-FFF2-40B4-BE49-F238E27FC236}">
                <a16:creationId xmlns:a16="http://schemas.microsoft.com/office/drawing/2014/main" id="{EEBF2023-4902-6DED-E403-1917B1F65046}"/>
              </a:ext>
            </a:extLst>
          </p:cNvPr>
          <p:cNvSpPr>
            <a:spLocks noGrp="1"/>
          </p:cNvSpPr>
          <p:nvPr>
            <p:ph type="ftr" sz="quarter" idx="11"/>
          </p:nvPr>
        </p:nvSpPr>
        <p:spPr/>
        <p:txBody>
          <a:bodyPr/>
          <a:lstStyle/>
          <a:p>
            <a:r>
              <a:rPr lang="en-US"/>
              <a:t>© 2025–2027 Cognizant | Private</a:t>
            </a:r>
          </a:p>
        </p:txBody>
      </p:sp>
    </p:spTree>
    <p:extLst>
      <p:ext uri="{BB962C8B-B14F-4D97-AF65-F5344CB8AC3E}">
        <p14:creationId xmlns:p14="http://schemas.microsoft.com/office/powerpoint/2010/main" val="7781328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19DFD4F-0093-195A-FDEC-3BB236EFB083}"/>
              </a:ext>
            </a:extLst>
          </p:cNvPr>
          <p:cNvSpPr>
            <a:spLocks noGrp="1"/>
          </p:cNvSpPr>
          <p:nvPr>
            <p:ph type="title"/>
          </p:nvPr>
        </p:nvSpPr>
        <p:spPr/>
        <p:txBody>
          <a:bodyPr/>
          <a:lstStyle/>
          <a:p>
            <a:r>
              <a:rPr lang="en-US"/>
              <a:t>Timeline with bars</a:t>
            </a:r>
          </a:p>
        </p:txBody>
      </p:sp>
      <p:grpSp>
        <p:nvGrpSpPr>
          <p:cNvPr id="11" name="Group 10" descr="Heading reading Q1, Q2, Q3, Q4">
            <a:extLst>
              <a:ext uri="{FF2B5EF4-FFF2-40B4-BE49-F238E27FC236}">
                <a16:creationId xmlns:a16="http://schemas.microsoft.com/office/drawing/2014/main" id="{28B7FD48-B4A1-14D6-CC16-DF0D6C168FAF}"/>
              </a:ext>
            </a:extLst>
          </p:cNvPr>
          <p:cNvGrpSpPr>
            <a:grpSpLocks/>
          </p:cNvGrpSpPr>
          <p:nvPr/>
        </p:nvGrpSpPr>
        <p:grpSpPr>
          <a:xfrm>
            <a:off x="2336800" y="1235041"/>
            <a:ext cx="9398000" cy="228600"/>
            <a:chOff x="2590800" y="1081954"/>
            <a:chExt cx="9144007" cy="149176"/>
          </a:xfrm>
          <a:solidFill>
            <a:schemeClr val="accent6"/>
          </a:solidFill>
        </p:grpSpPr>
        <p:sp>
          <p:nvSpPr>
            <p:cNvPr id="4" name="Rectangle 3">
              <a:extLst>
                <a:ext uri="{FF2B5EF4-FFF2-40B4-BE49-F238E27FC236}">
                  <a16:creationId xmlns:a16="http://schemas.microsoft.com/office/drawing/2014/main" id="{6DD721DB-C909-B46E-444E-49DD3D710A7F}"/>
                </a:ext>
              </a:extLst>
            </p:cNvPr>
            <p:cNvSpPr/>
            <p:nvPr/>
          </p:nvSpPr>
          <p:spPr>
            <a:xfrm>
              <a:off x="2590800" y="1081954"/>
              <a:ext cx="2283240" cy="149176"/>
            </a:xfrm>
            <a:prstGeom prst="rect">
              <a:avLst/>
            </a:prstGeom>
            <a:grpFill/>
            <a:ln>
              <a:solidFill>
                <a:schemeClr val="bg1"/>
              </a:solidFill>
            </a:ln>
          </p:spPr>
          <p:txBody>
            <a:bodyPr wrap="square" lIns="0" tIns="0" rIns="0" bIns="0" anchor="ctr">
              <a:noAutofit/>
            </a:bodyPr>
            <a:lstStyle/>
            <a:p>
              <a:pPr algn="ctr"/>
              <a:r>
                <a:rPr lang="en-US" sz="1200" b="1"/>
                <a:t>Q1</a:t>
              </a:r>
            </a:p>
          </p:txBody>
        </p:sp>
        <p:sp>
          <p:nvSpPr>
            <p:cNvPr id="5" name="Rectangle 4">
              <a:extLst>
                <a:ext uri="{FF2B5EF4-FFF2-40B4-BE49-F238E27FC236}">
                  <a16:creationId xmlns:a16="http://schemas.microsoft.com/office/drawing/2014/main" id="{208A5FCB-CF0E-0667-B6AB-02BFA30EDD1C}"/>
                </a:ext>
              </a:extLst>
            </p:cNvPr>
            <p:cNvSpPr/>
            <p:nvPr/>
          </p:nvSpPr>
          <p:spPr>
            <a:xfrm>
              <a:off x="4885084" y="1081954"/>
              <a:ext cx="2272193" cy="149176"/>
            </a:xfrm>
            <a:prstGeom prst="rect">
              <a:avLst/>
            </a:prstGeom>
            <a:grpFill/>
            <a:ln>
              <a:solidFill>
                <a:schemeClr val="bg1"/>
              </a:solidFill>
            </a:ln>
          </p:spPr>
          <p:txBody>
            <a:bodyPr wrap="square" lIns="0" tIns="0" rIns="0" bIns="0" anchor="ctr">
              <a:noAutofit/>
            </a:bodyPr>
            <a:lstStyle/>
            <a:p>
              <a:pPr algn="ctr"/>
              <a:r>
                <a:rPr lang="en-US" sz="1200" b="1"/>
                <a:t>Q2</a:t>
              </a:r>
            </a:p>
          </p:txBody>
        </p:sp>
        <p:sp>
          <p:nvSpPr>
            <p:cNvPr id="6" name="Rectangle 5">
              <a:extLst>
                <a:ext uri="{FF2B5EF4-FFF2-40B4-BE49-F238E27FC236}">
                  <a16:creationId xmlns:a16="http://schemas.microsoft.com/office/drawing/2014/main" id="{6D4DBB39-9904-BA44-8F6D-7F587FF85B7E}"/>
                </a:ext>
              </a:extLst>
            </p:cNvPr>
            <p:cNvSpPr/>
            <p:nvPr/>
          </p:nvSpPr>
          <p:spPr>
            <a:xfrm>
              <a:off x="7168321" y="1081954"/>
              <a:ext cx="2272193" cy="149176"/>
            </a:xfrm>
            <a:prstGeom prst="rect">
              <a:avLst/>
            </a:prstGeom>
            <a:grpFill/>
            <a:ln>
              <a:solidFill>
                <a:schemeClr val="bg1"/>
              </a:solidFill>
            </a:ln>
          </p:spPr>
          <p:txBody>
            <a:bodyPr wrap="square" lIns="0" tIns="0" rIns="0" bIns="0" anchor="ctr">
              <a:noAutofit/>
            </a:bodyPr>
            <a:lstStyle/>
            <a:p>
              <a:pPr algn="ctr"/>
              <a:r>
                <a:rPr lang="en-US" sz="1200" b="1"/>
                <a:t>Q3</a:t>
              </a:r>
            </a:p>
          </p:txBody>
        </p:sp>
        <p:sp>
          <p:nvSpPr>
            <p:cNvPr id="10" name="Rectangle 9">
              <a:extLst>
                <a:ext uri="{FF2B5EF4-FFF2-40B4-BE49-F238E27FC236}">
                  <a16:creationId xmlns:a16="http://schemas.microsoft.com/office/drawing/2014/main" id="{EF3E2587-FA5B-F546-519C-5BBE16F1FD87}"/>
                </a:ext>
              </a:extLst>
            </p:cNvPr>
            <p:cNvSpPr/>
            <p:nvPr/>
          </p:nvSpPr>
          <p:spPr>
            <a:xfrm>
              <a:off x="9451559" y="1081954"/>
              <a:ext cx="2283248" cy="149176"/>
            </a:xfrm>
            <a:prstGeom prst="rect">
              <a:avLst/>
            </a:prstGeom>
            <a:grpFill/>
            <a:ln>
              <a:solidFill>
                <a:schemeClr val="bg1"/>
              </a:solidFill>
            </a:ln>
          </p:spPr>
          <p:txBody>
            <a:bodyPr wrap="square" lIns="0" tIns="0" rIns="0" bIns="0" anchor="ctr">
              <a:noAutofit/>
            </a:bodyPr>
            <a:lstStyle/>
            <a:p>
              <a:pPr algn="ctr"/>
              <a:r>
                <a:rPr lang="en-US" sz="1200" b="1"/>
                <a:t>Q4</a:t>
              </a:r>
            </a:p>
          </p:txBody>
        </p:sp>
      </p:grpSp>
      <p:graphicFrame>
        <p:nvGraphicFramePr>
          <p:cNvPr id="3" name="Content Placeholder 5">
            <a:extLst>
              <a:ext uri="{FF2B5EF4-FFF2-40B4-BE49-F238E27FC236}">
                <a16:creationId xmlns:a16="http://schemas.microsoft.com/office/drawing/2014/main" id="{F75432F9-FA1A-B4CA-6ED0-0ED6D46D50DE}"/>
              </a:ext>
            </a:extLst>
          </p:cNvPr>
          <p:cNvGraphicFramePr>
            <a:graphicFrameLocks noGrp="1"/>
          </p:cNvGraphicFramePr>
          <p:nvPr>
            <p:ph idx="1"/>
          </p:nvPr>
        </p:nvGraphicFramePr>
        <p:xfrm>
          <a:off x="457200" y="1447800"/>
          <a:ext cx="11277603" cy="4442471"/>
        </p:xfrm>
        <a:graphic>
          <a:graphicData uri="http://schemas.openxmlformats.org/drawingml/2006/table">
            <a:tbl>
              <a:tblPr firstRow="1">
                <a:tableStyleId>{10A1B5D5-9B99-4C35-A422-299274C87663}</a:tableStyleId>
              </a:tblPr>
              <a:tblGrid>
                <a:gridCol w="1892595">
                  <a:extLst>
                    <a:ext uri="{9D8B030D-6E8A-4147-A177-3AD203B41FA5}">
                      <a16:colId xmlns:a16="http://schemas.microsoft.com/office/drawing/2014/main" val="1281168475"/>
                    </a:ext>
                  </a:extLst>
                </a:gridCol>
                <a:gridCol w="782084">
                  <a:extLst>
                    <a:ext uri="{9D8B030D-6E8A-4147-A177-3AD203B41FA5}">
                      <a16:colId xmlns:a16="http://schemas.microsoft.com/office/drawing/2014/main" val="4226252760"/>
                    </a:ext>
                  </a:extLst>
                </a:gridCol>
                <a:gridCol w="782084">
                  <a:extLst>
                    <a:ext uri="{9D8B030D-6E8A-4147-A177-3AD203B41FA5}">
                      <a16:colId xmlns:a16="http://schemas.microsoft.com/office/drawing/2014/main" val="2147933345"/>
                    </a:ext>
                  </a:extLst>
                </a:gridCol>
                <a:gridCol w="782084">
                  <a:extLst>
                    <a:ext uri="{9D8B030D-6E8A-4147-A177-3AD203B41FA5}">
                      <a16:colId xmlns:a16="http://schemas.microsoft.com/office/drawing/2014/main" val="1788808177"/>
                    </a:ext>
                  </a:extLst>
                </a:gridCol>
                <a:gridCol w="782084">
                  <a:extLst>
                    <a:ext uri="{9D8B030D-6E8A-4147-A177-3AD203B41FA5}">
                      <a16:colId xmlns:a16="http://schemas.microsoft.com/office/drawing/2014/main" val="2369439917"/>
                    </a:ext>
                  </a:extLst>
                </a:gridCol>
                <a:gridCol w="782084">
                  <a:extLst>
                    <a:ext uri="{9D8B030D-6E8A-4147-A177-3AD203B41FA5}">
                      <a16:colId xmlns:a16="http://schemas.microsoft.com/office/drawing/2014/main" val="1078812973"/>
                    </a:ext>
                  </a:extLst>
                </a:gridCol>
                <a:gridCol w="782084">
                  <a:extLst>
                    <a:ext uri="{9D8B030D-6E8A-4147-A177-3AD203B41FA5}">
                      <a16:colId xmlns:a16="http://schemas.microsoft.com/office/drawing/2014/main" val="1579053037"/>
                    </a:ext>
                  </a:extLst>
                </a:gridCol>
                <a:gridCol w="782084">
                  <a:extLst>
                    <a:ext uri="{9D8B030D-6E8A-4147-A177-3AD203B41FA5}">
                      <a16:colId xmlns:a16="http://schemas.microsoft.com/office/drawing/2014/main" val="2718536017"/>
                    </a:ext>
                  </a:extLst>
                </a:gridCol>
                <a:gridCol w="782084">
                  <a:extLst>
                    <a:ext uri="{9D8B030D-6E8A-4147-A177-3AD203B41FA5}">
                      <a16:colId xmlns:a16="http://schemas.microsoft.com/office/drawing/2014/main" val="197156673"/>
                    </a:ext>
                  </a:extLst>
                </a:gridCol>
                <a:gridCol w="782084">
                  <a:extLst>
                    <a:ext uri="{9D8B030D-6E8A-4147-A177-3AD203B41FA5}">
                      <a16:colId xmlns:a16="http://schemas.microsoft.com/office/drawing/2014/main" val="196172865"/>
                    </a:ext>
                  </a:extLst>
                </a:gridCol>
                <a:gridCol w="782084">
                  <a:extLst>
                    <a:ext uri="{9D8B030D-6E8A-4147-A177-3AD203B41FA5}">
                      <a16:colId xmlns:a16="http://schemas.microsoft.com/office/drawing/2014/main" val="3304846294"/>
                    </a:ext>
                  </a:extLst>
                </a:gridCol>
                <a:gridCol w="782084">
                  <a:extLst>
                    <a:ext uri="{9D8B030D-6E8A-4147-A177-3AD203B41FA5}">
                      <a16:colId xmlns:a16="http://schemas.microsoft.com/office/drawing/2014/main" val="1398749486"/>
                    </a:ext>
                  </a:extLst>
                </a:gridCol>
                <a:gridCol w="782084">
                  <a:extLst>
                    <a:ext uri="{9D8B030D-6E8A-4147-A177-3AD203B41FA5}">
                      <a16:colId xmlns:a16="http://schemas.microsoft.com/office/drawing/2014/main" val="1525363972"/>
                    </a:ext>
                  </a:extLst>
                </a:gridCol>
              </a:tblGrid>
              <a:tr h="341987">
                <a:tc>
                  <a:txBody>
                    <a:bodyPr/>
                    <a:lstStyle/>
                    <a:p>
                      <a:pPr marL="0" indent="0" algn="l">
                        <a:buFont typeface="+mj-lt"/>
                        <a:buNone/>
                      </a:pPr>
                      <a:r>
                        <a:rPr lang="en-US" sz="1200" b="1">
                          <a:solidFill>
                            <a:schemeClr val="tx1"/>
                          </a:solidFill>
                          <a:latin typeface="+mj-lt"/>
                        </a:rPr>
                        <a:t>Topic</a:t>
                      </a:r>
                    </a:p>
                  </a:txBody>
                  <a:tcPr marT="91440" marB="91440" anchor="b">
                    <a:lnL w="12700" cmpd="sng">
                      <a:noFill/>
                    </a:lnL>
                    <a:lnT w="12700" cap="flat" cmpd="sng" algn="ctr">
                      <a:noFill/>
                      <a:prstDash val="solid"/>
                      <a:round/>
                      <a:headEnd type="none" w="med" len="med"/>
                      <a:tailEnd type="none" w="med" len="med"/>
                    </a:lnT>
                    <a:noFill/>
                  </a:tcPr>
                </a:tc>
                <a:tc>
                  <a:txBody>
                    <a:bodyPr/>
                    <a:lstStyle/>
                    <a:p>
                      <a:pPr marL="0" indent="0" algn="l">
                        <a:buFont typeface="+mj-lt"/>
                        <a:buNone/>
                      </a:pPr>
                      <a:r>
                        <a:rPr lang="en-US" sz="1200" b="1">
                          <a:solidFill>
                            <a:schemeClr val="tx1"/>
                          </a:solidFill>
                          <a:latin typeface="+mj-lt"/>
                        </a:rPr>
                        <a:t>Jan</a:t>
                      </a:r>
                    </a:p>
                  </a:txBody>
                  <a:tcPr marT="91440" marB="91440" anchor="b">
                    <a:lnT w="12700" cap="flat" cmpd="sng" algn="ctr">
                      <a:noFill/>
                      <a:prstDash val="solid"/>
                      <a:round/>
                      <a:headEnd type="none" w="med" len="med"/>
                      <a:tailEnd type="none" w="med" len="med"/>
                    </a:lnT>
                    <a:noFill/>
                  </a:tcPr>
                </a:tc>
                <a:tc>
                  <a:txBody>
                    <a:bodyPr/>
                    <a:lstStyle/>
                    <a:p>
                      <a:pPr marL="0" indent="0" algn="l">
                        <a:buFont typeface="+mj-lt"/>
                        <a:buNone/>
                      </a:pPr>
                      <a:r>
                        <a:rPr lang="en-US" sz="1200" b="1">
                          <a:solidFill>
                            <a:schemeClr val="tx1"/>
                          </a:solidFill>
                          <a:latin typeface="+mj-lt"/>
                        </a:rPr>
                        <a:t>Feb</a:t>
                      </a:r>
                    </a:p>
                  </a:txBody>
                  <a:tcPr marT="91440" marB="91440" anchor="b">
                    <a:lnT w="12700" cap="flat" cmpd="sng" algn="ctr">
                      <a:noFill/>
                      <a:prstDash val="solid"/>
                      <a:round/>
                      <a:headEnd type="none" w="med" len="med"/>
                      <a:tailEnd type="none" w="med" len="med"/>
                    </a:lnT>
                    <a:noFill/>
                  </a:tcPr>
                </a:tc>
                <a:tc>
                  <a:txBody>
                    <a:bodyPr/>
                    <a:lstStyle/>
                    <a:p>
                      <a:pPr marL="0" indent="0" algn="l">
                        <a:buFont typeface="+mj-lt"/>
                        <a:buNone/>
                      </a:pPr>
                      <a:r>
                        <a:rPr lang="en-US" sz="1200" b="1">
                          <a:solidFill>
                            <a:schemeClr val="tx1"/>
                          </a:solidFill>
                          <a:latin typeface="+mj-lt"/>
                        </a:rPr>
                        <a:t>Mar</a:t>
                      </a:r>
                    </a:p>
                  </a:txBody>
                  <a:tcPr marT="91440" marB="91440" anchor="b">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indent="0" algn="l">
                        <a:buFont typeface="+mj-lt"/>
                        <a:buNone/>
                      </a:pPr>
                      <a:r>
                        <a:rPr lang="en-US" sz="1200" b="1">
                          <a:solidFill>
                            <a:schemeClr val="tx1"/>
                          </a:solidFill>
                          <a:latin typeface="+mj-lt"/>
                        </a:rPr>
                        <a:t>Apr</a:t>
                      </a:r>
                    </a:p>
                  </a:txBody>
                  <a:tcPr marT="91440" marB="91440" anchor="b">
                    <a:lnL w="12700" cap="flat" cmpd="sng" algn="ctr">
                      <a:solidFill>
                        <a:schemeClr val="accent6"/>
                      </a:solidFill>
                      <a:prstDash val="solid"/>
                      <a:round/>
                      <a:headEnd type="none" w="med" len="med"/>
                      <a:tailEnd type="none" w="med" len="med"/>
                    </a:lnL>
                    <a:lnT w="12700" cap="flat" cmpd="sng" algn="ctr">
                      <a:noFill/>
                      <a:prstDash val="solid"/>
                      <a:round/>
                      <a:headEnd type="none" w="med" len="med"/>
                      <a:tailEnd type="none" w="med" len="med"/>
                    </a:lnT>
                    <a:noFill/>
                  </a:tcPr>
                </a:tc>
                <a:tc>
                  <a:txBody>
                    <a:bodyPr/>
                    <a:lstStyle/>
                    <a:p>
                      <a:pPr marL="0" indent="0" algn="l">
                        <a:buFont typeface="+mj-lt"/>
                        <a:buNone/>
                      </a:pPr>
                      <a:r>
                        <a:rPr lang="en-US" sz="1200" b="1">
                          <a:solidFill>
                            <a:schemeClr val="tx1"/>
                          </a:solidFill>
                          <a:latin typeface="+mj-lt"/>
                        </a:rPr>
                        <a:t>May</a:t>
                      </a:r>
                    </a:p>
                  </a:txBody>
                  <a:tcPr marT="91440" marB="91440" anchor="b">
                    <a:lnT w="12700" cap="flat" cmpd="sng" algn="ctr">
                      <a:noFill/>
                      <a:prstDash val="solid"/>
                      <a:round/>
                      <a:headEnd type="none" w="med" len="med"/>
                      <a:tailEnd type="none" w="med" len="med"/>
                    </a:lnT>
                    <a:noFill/>
                  </a:tcPr>
                </a:tc>
                <a:tc>
                  <a:txBody>
                    <a:bodyPr/>
                    <a:lstStyle/>
                    <a:p>
                      <a:pPr marL="0" indent="0" algn="l">
                        <a:buFont typeface="+mj-lt"/>
                        <a:buNone/>
                      </a:pPr>
                      <a:r>
                        <a:rPr lang="en-US" sz="1200" b="1">
                          <a:solidFill>
                            <a:schemeClr val="tx1"/>
                          </a:solidFill>
                          <a:latin typeface="+mj-lt"/>
                        </a:rPr>
                        <a:t>Jun</a:t>
                      </a:r>
                    </a:p>
                  </a:txBody>
                  <a:tcPr marT="91440" marB="91440" anchor="b">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indent="0" algn="l">
                        <a:buFont typeface="+mj-lt"/>
                        <a:buNone/>
                      </a:pPr>
                      <a:r>
                        <a:rPr lang="en-US" sz="1200" b="1">
                          <a:solidFill>
                            <a:schemeClr val="tx1"/>
                          </a:solidFill>
                          <a:latin typeface="+mj-lt"/>
                        </a:rPr>
                        <a:t>Jul</a:t>
                      </a:r>
                    </a:p>
                  </a:txBody>
                  <a:tcPr marT="91440" marB="91440" anchor="b">
                    <a:lnL w="12700" cap="flat" cmpd="sng" algn="ctr">
                      <a:solidFill>
                        <a:schemeClr val="accent6"/>
                      </a:solidFill>
                      <a:prstDash val="solid"/>
                      <a:round/>
                      <a:headEnd type="none" w="med" len="med"/>
                      <a:tailEnd type="none" w="med" len="med"/>
                    </a:lnL>
                    <a:lnT w="12700" cap="flat" cmpd="sng" algn="ctr">
                      <a:noFill/>
                      <a:prstDash val="solid"/>
                      <a:round/>
                      <a:headEnd type="none" w="med" len="med"/>
                      <a:tailEnd type="none" w="med" len="med"/>
                    </a:lnT>
                    <a:noFill/>
                  </a:tcPr>
                </a:tc>
                <a:tc>
                  <a:txBody>
                    <a:bodyPr/>
                    <a:lstStyle/>
                    <a:p>
                      <a:pPr marL="0" indent="0" algn="l">
                        <a:buFont typeface="+mj-lt"/>
                        <a:buNone/>
                      </a:pPr>
                      <a:r>
                        <a:rPr lang="en-US" sz="1200" b="1">
                          <a:solidFill>
                            <a:schemeClr val="tx1"/>
                          </a:solidFill>
                          <a:latin typeface="+mj-lt"/>
                        </a:rPr>
                        <a:t>Aug</a:t>
                      </a:r>
                    </a:p>
                  </a:txBody>
                  <a:tcPr marT="91440" marB="91440" anchor="b">
                    <a:lnT w="12700" cap="flat" cmpd="sng" algn="ctr">
                      <a:noFill/>
                      <a:prstDash val="solid"/>
                      <a:round/>
                      <a:headEnd type="none" w="med" len="med"/>
                      <a:tailEnd type="none" w="med" len="med"/>
                    </a:lnT>
                    <a:noFill/>
                  </a:tcPr>
                </a:tc>
                <a:tc>
                  <a:txBody>
                    <a:bodyPr/>
                    <a:lstStyle/>
                    <a:p>
                      <a:pPr marL="0" indent="0" algn="ctr">
                        <a:lnSpc>
                          <a:spcPct val="120000"/>
                        </a:lnSpc>
                        <a:spcBef>
                          <a:spcPts val="1200"/>
                        </a:spcBef>
                        <a:buFont typeface="Arial" panose="020B0604020202020204" pitchFamily="34" charset="0"/>
                        <a:buNone/>
                      </a:pPr>
                      <a:r>
                        <a:rPr lang="en-US" sz="1200" b="1">
                          <a:solidFill>
                            <a:schemeClr val="tx1"/>
                          </a:solidFill>
                          <a:latin typeface="+mj-lt"/>
                        </a:rPr>
                        <a:t>Sep</a:t>
                      </a:r>
                    </a:p>
                  </a:txBody>
                  <a:tcPr marT="91440" marB="91440" anchor="b">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indent="0" algn="ctr">
                        <a:lnSpc>
                          <a:spcPct val="120000"/>
                        </a:lnSpc>
                        <a:spcBef>
                          <a:spcPts val="1200"/>
                        </a:spcBef>
                        <a:buFont typeface="Arial" panose="020B0604020202020204" pitchFamily="34" charset="0"/>
                        <a:buNone/>
                      </a:pPr>
                      <a:r>
                        <a:rPr lang="en-US" sz="1200" b="1">
                          <a:solidFill>
                            <a:schemeClr val="tx1"/>
                          </a:solidFill>
                          <a:latin typeface="+mj-lt"/>
                        </a:rPr>
                        <a:t>Oct</a:t>
                      </a:r>
                    </a:p>
                  </a:txBody>
                  <a:tcPr marT="91440" marB="91440" anchor="b">
                    <a:lnL w="12700" cap="flat" cmpd="sng" algn="ctr">
                      <a:solidFill>
                        <a:schemeClr val="accent6"/>
                      </a:solidFill>
                      <a:prstDash val="solid"/>
                      <a:round/>
                      <a:headEnd type="none" w="med" len="med"/>
                      <a:tailEnd type="none" w="med" len="med"/>
                    </a:lnL>
                    <a:lnT w="12700" cap="flat" cmpd="sng" algn="ctr">
                      <a:noFill/>
                      <a:prstDash val="solid"/>
                      <a:round/>
                      <a:headEnd type="none" w="med" len="med"/>
                      <a:tailEnd type="none" w="med" len="med"/>
                    </a:lnT>
                    <a:noFill/>
                  </a:tcPr>
                </a:tc>
                <a:tc>
                  <a:txBody>
                    <a:bodyPr/>
                    <a:lstStyle/>
                    <a:p>
                      <a:pPr marL="0" indent="0" algn="ctr">
                        <a:lnSpc>
                          <a:spcPct val="120000"/>
                        </a:lnSpc>
                        <a:spcBef>
                          <a:spcPts val="1200"/>
                        </a:spcBef>
                        <a:buFont typeface="Arial" panose="020B0604020202020204" pitchFamily="34" charset="0"/>
                        <a:buNone/>
                      </a:pPr>
                      <a:r>
                        <a:rPr lang="en-US" sz="1200" b="1">
                          <a:solidFill>
                            <a:schemeClr val="tx1"/>
                          </a:solidFill>
                          <a:latin typeface="+mj-lt"/>
                        </a:rPr>
                        <a:t>Nov</a:t>
                      </a:r>
                    </a:p>
                  </a:txBody>
                  <a:tcPr marT="91440" marB="91440" anchor="b">
                    <a:lnT w="12700" cap="flat" cmpd="sng" algn="ctr">
                      <a:noFill/>
                      <a:prstDash val="solid"/>
                      <a:round/>
                      <a:headEnd type="none" w="med" len="med"/>
                      <a:tailEnd type="none" w="med" len="med"/>
                    </a:lnT>
                    <a:noFill/>
                  </a:tcPr>
                </a:tc>
                <a:tc>
                  <a:txBody>
                    <a:bodyPr/>
                    <a:lstStyle/>
                    <a:p>
                      <a:pPr marL="0" indent="0" algn="ctr">
                        <a:lnSpc>
                          <a:spcPct val="120000"/>
                        </a:lnSpc>
                        <a:spcBef>
                          <a:spcPts val="1200"/>
                        </a:spcBef>
                        <a:buFont typeface="Arial" panose="020B0604020202020204" pitchFamily="34" charset="0"/>
                        <a:buNone/>
                      </a:pPr>
                      <a:r>
                        <a:rPr lang="en-US" sz="1200" b="1">
                          <a:solidFill>
                            <a:schemeClr val="tx1"/>
                          </a:solidFill>
                          <a:latin typeface="+mj-lt"/>
                        </a:rPr>
                        <a:t>Dec</a:t>
                      </a:r>
                    </a:p>
                  </a:txBody>
                  <a:tcPr marT="91440" marB="91440" anchor="b">
                    <a:lnT w="12700" cap="flat" cmpd="sng" algn="ctr">
                      <a:noFill/>
                      <a:prstDash val="solid"/>
                      <a:round/>
                      <a:headEnd type="none" w="med" len="med"/>
                      <a:tailEnd type="none" w="med" len="med"/>
                    </a:lnT>
                    <a:noFill/>
                  </a:tcPr>
                </a:tc>
                <a:extLst>
                  <a:ext uri="{0D108BD9-81ED-4DB2-BD59-A6C34878D82A}">
                    <a16:rowId xmlns:a16="http://schemas.microsoft.com/office/drawing/2014/main" val="3694723345"/>
                  </a:ext>
                </a:extLst>
              </a:tr>
              <a:tr h="507533">
                <a:tc>
                  <a:txBody>
                    <a:bodyPr/>
                    <a:lstStyle/>
                    <a:p>
                      <a:pPr marL="0" indent="0" algn="l">
                        <a:buFont typeface="+mj-lt"/>
                        <a:buNone/>
                      </a:pPr>
                      <a:r>
                        <a:rPr lang="en-US" sz="1200" b="1">
                          <a:solidFill>
                            <a:schemeClr val="tx1"/>
                          </a:solidFill>
                          <a:latin typeface="+mn-lt"/>
                        </a:rPr>
                        <a:t>Lorem Ipsum</a:t>
                      </a: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a:p>
                  </a:txBody>
                  <a:tcPr marT="91440" marB="9144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a:p>
                  </a:txBody>
                  <a:tcPr marT="91440" marB="9144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a:p>
                  </a:txBody>
                  <a:tcPr marT="91440" marB="91440" anchor="ctr">
                    <a:lnR w="12700" cap="flat" cmpd="sng" algn="ctr">
                      <a:solidFill>
                        <a:schemeClr val="accent6"/>
                      </a:solidFill>
                      <a:prstDash val="solid"/>
                      <a:round/>
                      <a:headEnd type="none" w="med" len="med"/>
                      <a:tailEnd type="none" w="med" len="med"/>
                    </a:ln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a:p>
                  </a:txBody>
                  <a:tcPr marT="91440" marB="91440" anchor="ctr">
                    <a:lnL w="12700" cap="flat" cmpd="sng" algn="ctr">
                      <a:solidFill>
                        <a:schemeClr val="accent6"/>
                      </a:solidFill>
                      <a:prstDash val="solid"/>
                      <a:round/>
                      <a:headEnd type="none" w="med" len="med"/>
                      <a:tailEnd type="none" w="med" len="med"/>
                    </a:lnL>
                    <a:noFill/>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a:p>
                  </a:txBody>
                  <a:tcPr marT="91440" marB="9144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a:p>
                  </a:txBody>
                  <a:tcPr marT="91440" marB="91440" anchor="ctr">
                    <a:lnR w="12700" cap="flat" cmpd="sng" algn="ctr">
                      <a:solidFill>
                        <a:schemeClr val="accent6"/>
                      </a:solidFill>
                      <a:prstDash val="solid"/>
                      <a:round/>
                      <a:headEnd type="none" w="med" len="med"/>
                      <a:tailEnd type="none" w="med" len="med"/>
                    </a:ln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a:p>
                  </a:txBody>
                  <a:tcPr marT="91440" marB="91440" anchor="ctr">
                    <a:lnL w="12700" cap="flat" cmpd="sng" algn="ctr">
                      <a:solidFill>
                        <a:schemeClr val="accent6"/>
                      </a:solidFill>
                      <a:prstDash val="solid"/>
                      <a:round/>
                      <a:headEnd type="none" w="med" len="med"/>
                      <a:tailEnd type="none" w="med" len="med"/>
                    </a:lnL>
                    <a:noFill/>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R w="12700" cap="flat" cmpd="sng" algn="ctr">
                      <a:solidFill>
                        <a:schemeClr val="accent6"/>
                      </a:solidFill>
                      <a:prstDash val="solid"/>
                      <a:round/>
                      <a:headEnd type="none" w="med" len="med"/>
                      <a:tailEnd type="none" w="med" len="med"/>
                    </a:ln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L w="12700" cap="flat" cmpd="sng" algn="ctr">
                      <a:solidFill>
                        <a:schemeClr val="accent6"/>
                      </a:solidFill>
                      <a:prstDash val="solid"/>
                      <a:round/>
                      <a:headEnd type="none" w="med" len="med"/>
                      <a:tailEnd type="none" w="med" len="med"/>
                    </a:lnL>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extLst>
                  <a:ext uri="{0D108BD9-81ED-4DB2-BD59-A6C34878D82A}">
                    <a16:rowId xmlns:a16="http://schemas.microsoft.com/office/drawing/2014/main" val="2401529602"/>
                  </a:ext>
                </a:extLst>
              </a:tr>
              <a:tr h="507533">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1200" b="1" i="0" u="none" strike="noStrike" kern="1100" cap="none" spc="0" normalizeH="0" baseline="0" noProof="0">
                          <a:ln>
                            <a:noFill/>
                          </a:ln>
                          <a:solidFill>
                            <a:srgbClr val="000048"/>
                          </a:solidFill>
                          <a:effectLst/>
                          <a:uLnTx/>
                          <a:uFillTx/>
                          <a:latin typeface="Arial" panose="020B0604020202020204"/>
                          <a:ea typeface="+mn-ea"/>
                          <a:cs typeface="+mn-cs"/>
                        </a:rPr>
                        <a:t>Lorem Ipsum</a:t>
                      </a: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R w="12700" cap="flat" cmpd="sng" algn="ctr">
                      <a:solidFill>
                        <a:schemeClr val="accent6"/>
                      </a:solidFill>
                      <a:prstDash val="solid"/>
                      <a:round/>
                      <a:headEnd type="none" w="med" len="med"/>
                      <a:tailEnd type="none" w="med" len="med"/>
                    </a:ln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L w="12700" cap="flat" cmpd="sng" algn="ctr">
                      <a:solidFill>
                        <a:schemeClr val="accent6"/>
                      </a:solidFill>
                      <a:prstDash val="solid"/>
                      <a:round/>
                      <a:headEnd type="none" w="med" len="med"/>
                      <a:tailEnd type="none" w="med" len="med"/>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R w="12700" cap="flat" cmpd="sng" algn="ctr">
                      <a:solidFill>
                        <a:schemeClr val="accent6"/>
                      </a:solidFill>
                      <a:prstDash val="solid"/>
                      <a:round/>
                      <a:headEnd type="none" w="med" len="med"/>
                      <a:tailEnd type="none" w="med" len="med"/>
                    </a:ln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L w="12700" cap="flat" cmpd="sng" algn="ctr">
                      <a:solidFill>
                        <a:schemeClr val="accent6"/>
                      </a:solidFill>
                      <a:prstDash val="solid"/>
                      <a:round/>
                      <a:headEnd type="none" w="med" len="med"/>
                      <a:tailEnd type="none" w="med" len="med"/>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R w="12700" cap="flat" cmpd="sng" algn="ctr">
                      <a:solidFill>
                        <a:schemeClr val="accent6"/>
                      </a:solidFill>
                      <a:prstDash val="solid"/>
                      <a:round/>
                      <a:headEnd type="none" w="med" len="med"/>
                      <a:tailEnd type="none" w="med" len="med"/>
                    </a:ln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L w="12700" cap="flat" cmpd="sng" algn="ctr">
                      <a:solidFill>
                        <a:schemeClr val="accent6"/>
                      </a:solidFill>
                      <a:prstDash val="solid"/>
                      <a:round/>
                      <a:headEnd type="none" w="med" len="med"/>
                      <a:tailEnd type="none" w="med" len="med"/>
                    </a:lnL>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extLst>
                  <a:ext uri="{0D108BD9-81ED-4DB2-BD59-A6C34878D82A}">
                    <a16:rowId xmlns:a16="http://schemas.microsoft.com/office/drawing/2014/main" val="2758483868"/>
                  </a:ext>
                </a:extLst>
              </a:tr>
              <a:tr h="507533">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1200" b="1" i="0" u="none" strike="noStrike" kern="1100" cap="none" spc="0" normalizeH="0" baseline="0" noProof="0">
                          <a:ln>
                            <a:noFill/>
                          </a:ln>
                          <a:solidFill>
                            <a:srgbClr val="000048"/>
                          </a:solidFill>
                          <a:effectLst/>
                          <a:uLnTx/>
                          <a:uFillTx/>
                          <a:latin typeface="Arial" panose="020B0604020202020204"/>
                          <a:ea typeface="+mn-ea"/>
                          <a:cs typeface="+mn-cs"/>
                        </a:rPr>
                        <a:t>Lorem Ipsum</a:t>
                      </a: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R w="12700" cap="flat" cmpd="sng" algn="ctr">
                      <a:solidFill>
                        <a:schemeClr val="accent6"/>
                      </a:solidFill>
                      <a:prstDash val="solid"/>
                      <a:round/>
                      <a:headEnd type="none" w="med" len="med"/>
                      <a:tailEnd type="none" w="med" len="med"/>
                    </a:ln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L w="12700" cap="flat" cmpd="sng" algn="ctr">
                      <a:solidFill>
                        <a:schemeClr val="accent6"/>
                      </a:solidFill>
                      <a:prstDash val="solid"/>
                      <a:round/>
                      <a:headEnd type="none" w="med" len="med"/>
                      <a:tailEnd type="none" w="med" len="med"/>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R w="12700" cap="flat" cmpd="sng" algn="ctr">
                      <a:solidFill>
                        <a:schemeClr val="accent6"/>
                      </a:solidFill>
                      <a:prstDash val="solid"/>
                      <a:round/>
                      <a:headEnd type="none" w="med" len="med"/>
                      <a:tailEnd type="none" w="med" len="med"/>
                    </a:ln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L w="12700" cap="flat" cmpd="sng" algn="ctr">
                      <a:solidFill>
                        <a:schemeClr val="accent6"/>
                      </a:solidFill>
                      <a:prstDash val="solid"/>
                      <a:round/>
                      <a:headEnd type="none" w="med" len="med"/>
                      <a:tailEnd type="none" w="med" len="med"/>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R w="12700" cap="flat" cmpd="sng" algn="ctr">
                      <a:solidFill>
                        <a:schemeClr val="accent6"/>
                      </a:solidFill>
                      <a:prstDash val="solid"/>
                      <a:round/>
                      <a:headEnd type="none" w="med" len="med"/>
                      <a:tailEnd type="none" w="med" len="med"/>
                    </a:ln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L w="12700" cap="flat" cmpd="sng" algn="ctr">
                      <a:solidFill>
                        <a:schemeClr val="accent6"/>
                      </a:solidFill>
                      <a:prstDash val="solid"/>
                      <a:round/>
                      <a:headEnd type="none" w="med" len="med"/>
                      <a:tailEnd type="none" w="med" len="med"/>
                    </a:lnL>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extLst>
                  <a:ext uri="{0D108BD9-81ED-4DB2-BD59-A6C34878D82A}">
                    <a16:rowId xmlns:a16="http://schemas.microsoft.com/office/drawing/2014/main" val="1518672210"/>
                  </a:ext>
                </a:extLst>
              </a:tr>
              <a:tr h="507533">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1200" b="1" i="0" u="none" strike="noStrike" kern="1100" cap="none" spc="0" normalizeH="0" baseline="0" noProof="0">
                          <a:ln>
                            <a:noFill/>
                          </a:ln>
                          <a:solidFill>
                            <a:srgbClr val="000048"/>
                          </a:solidFill>
                          <a:effectLst/>
                          <a:uLnTx/>
                          <a:uFillTx/>
                          <a:latin typeface="Arial" panose="020B0604020202020204"/>
                          <a:ea typeface="+mn-ea"/>
                          <a:cs typeface="+mn-cs"/>
                        </a:rPr>
                        <a:t>Lorem Ipsum</a:t>
                      </a: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R w="12700" cap="flat" cmpd="sng" algn="ctr">
                      <a:solidFill>
                        <a:schemeClr val="accent6"/>
                      </a:solidFill>
                      <a:prstDash val="solid"/>
                      <a:round/>
                      <a:headEnd type="none" w="med" len="med"/>
                      <a:tailEnd type="none" w="med" len="med"/>
                    </a:ln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L w="12700" cap="flat" cmpd="sng" algn="ctr">
                      <a:solidFill>
                        <a:schemeClr val="accent6"/>
                      </a:solidFill>
                      <a:prstDash val="solid"/>
                      <a:round/>
                      <a:headEnd type="none" w="med" len="med"/>
                      <a:tailEnd type="none" w="med" len="med"/>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R w="12700" cap="flat" cmpd="sng" algn="ctr">
                      <a:solidFill>
                        <a:schemeClr val="accent6"/>
                      </a:solidFill>
                      <a:prstDash val="solid"/>
                      <a:round/>
                      <a:headEnd type="none" w="med" len="med"/>
                      <a:tailEnd type="none" w="med" len="med"/>
                    </a:ln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L w="12700" cap="flat" cmpd="sng" algn="ctr">
                      <a:solidFill>
                        <a:schemeClr val="accent6"/>
                      </a:solidFill>
                      <a:prstDash val="solid"/>
                      <a:round/>
                      <a:headEnd type="none" w="med" len="med"/>
                      <a:tailEnd type="none" w="med" len="med"/>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R w="12700" cap="flat" cmpd="sng" algn="ctr">
                      <a:solidFill>
                        <a:schemeClr val="accent6"/>
                      </a:solidFill>
                      <a:prstDash val="solid"/>
                      <a:round/>
                      <a:headEnd type="none" w="med" len="med"/>
                      <a:tailEnd type="none" w="med" len="med"/>
                    </a:ln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L w="12700" cap="flat" cmpd="sng" algn="ctr">
                      <a:solidFill>
                        <a:schemeClr val="accent6"/>
                      </a:solidFill>
                      <a:prstDash val="solid"/>
                      <a:round/>
                      <a:headEnd type="none" w="med" len="med"/>
                      <a:tailEnd type="none" w="med" len="med"/>
                    </a:lnL>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extLst>
                  <a:ext uri="{0D108BD9-81ED-4DB2-BD59-A6C34878D82A}">
                    <a16:rowId xmlns:a16="http://schemas.microsoft.com/office/drawing/2014/main" val="427277374"/>
                  </a:ext>
                </a:extLst>
              </a:tr>
              <a:tr h="507533">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1200" b="1" i="0" u="none" strike="noStrike" kern="1100" cap="none" spc="0" normalizeH="0" baseline="0" noProof="0">
                          <a:ln>
                            <a:noFill/>
                          </a:ln>
                          <a:solidFill>
                            <a:srgbClr val="000048"/>
                          </a:solidFill>
                          <a:effectLst/>
                          <a:uLnTx/>
                          <a:uFillTx/>
                          <a:latin typeface="Arial" panose="020B0604020202020204"/>
                          <a:ea typeface="+mn-ea"/>
                          <a:cs typeface="+mn-cs"/>
                        </a:rPr>
                        <a:t>Lorem Ipsum</a:t>
                      </a: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R w="12700" cap="flat" cmpd="sng" algn="ctr">
                      <a:solidFill>
                        <a:schemeClr val="accent6"/>
                      </a:solidFill>
                      <a:prstDash val="solid"/>
                      <a:round/>
                      <a:headEnd type="none" w="med" len="med"/>
                      <a:tailEnd type="none" w="med" len="med"/>
                    </a:ln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L w="12700" cap="flat" cmpd="sng" algn="ctr">
                      <a:solidFill>
                        <a:schemeClr val="accent6"/>
                      </a:solidFill>
                      <a:prstDash val="solid"/>
                      <a:round/>
                      <a:headEnd type="none" w="med" len="med"/>
                      <a:tailEnd type="none" w="med" len="med"/>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R w="12700" cap="flat" cmpd="sng" algn="ctr">
                      <a:solidFill>
                        <a:schemeClr val="accent6"/>
                      </a:solidFill>
                      <a:prstDash val="solid"/>
                      <a:round/>
                      <a:headEnd type="none" w="med" len="med"/>
                      <a:tailEnd type="none" w="med" len="med"/>
                    </a:ln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L w="12700" cap="flat" cmpd="sng" algn="ctr">
                      <a:solidFill>
                        <a:schemeClr val="accent6"/>
                      </a:solidFill>
                      <a:prstDash val="solid"/>
                      <a:round/>
                      <a:headEnd type="none" w="med" len="med"/>
                      <a:tailEnd type="none" w="med" len="med"/>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R w="12700" cap="flat" cmpd="sng" algn="ctr">
                      <a:solidFill>
                        <a:schemeClr val="accent6"/>
                      </a:solidFill>
                      <a:prstDash val="solid"/>
                      <a:round/>
                      <a:headEnd type="none" w="med" len="med"/>
                      <a:tailEnd type="none" w="med" len="med"/>
                    </a:ln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L w="12700" cap="flat" cmpd="sng" algn="ctr">
                      <a:solidFill>
                        <a:schemeClr val="accent6"/>
                      </a:solidFill>
                      <a:prstDash val="solid"/>
                      <a:round/>
                      <a:headEnd type="none" w="med" len="med"/>
                      <a:tailEnd type="none" w="med" len="med"/>
                    </a:lnL>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extLst>
                  <a:ext uri="{0D108BD9-81ED-4DB2-BD59-A6C34878D82A}">
                    <a16:rowId xmlns:a16="http://schemas.microsoft.com/office/drawing/2014/main" val="4160978061"/>
                  </a:ext>
                </a:extLst>
              </a:tr>
              <a:tr h="507533">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1200" b="1" i="0" u="none" strike="noStrike" kern="1100" cap="none" spc="0" normalizeH="0" baseline="0" noProof="0">
                          <a:ln>
                            <a:noFill/>
                          </a:ln>
                          <a:solidFill>
                            <a:srgbClr val="000048"/>
                          </a:solidFill>
                          <a:effectLst/>
                          <a:uLnTx/>
                          <a:uFillTx/>
                          <a:latin typeface="Arial" panose="020B0604020202020204"/>
                          <a:ea typeface="+mn-ea"/>
                          <a:cs typeface="+mn-cs"/>
                        </a:rPr>
                        <a:t>Lorem Ipsum</a:t>
                      </a: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R w="12700" cap="flat" cmpd="sng" algn="ctr">
                      <a:solidFill>
                        <a:schemeClr val="accent6"/>
                      </a:solidFill>
                      <a:prstDash val="solid"/>
                      <a:round/>
                      <a:headEnd type="none" w="med" len="med"/>
                      <a:tailEnd type="none" w="med" len="med"/>
                    </a:ln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L w="12700" cap="flat" cmpd="sng" algn="ctr">
                      <a:solidFill>
                        <a:schemeClr val="accent6"/>
                      </a:solidFill>
                      <a:prstDash val="solid"/>
                      <a:round/>
                      <a:headEnd type="none" w="med" len="med"/>
                      <a:tailEnd type="none" w="med" len="med"/>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R w="12700" cap="flat" cmpd="sng" algn="ctr">
                      <a:solidFill>
                        <a:schemeClr val="accent6"/>
                      </a:solidFill>
                      <a:prstDash val="solid"/>
                      <a:round/>
                      <a:headEnd type="none" w="med" len="med"/>
                      <a:tailEnd type="none" w="med" len="med"/>
                    </a:ln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L w="12700" cap="flat" cmpd="sng" algn="ctr">
                      <a:solidFill>
                        <a:schemeClr val="accent6"/>
                      </a:solidFill>
                      <a:prstDash val="solid"/>
                      <a:round/>
                      <a:headEnd type="none" w="med" len="med"/>
                      <a:tailEnd type="none" w="med" len="med"/>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R w="12700" cap="flat" cmpd="sng" algn="ctr">
                      <a:solidFill>
                        <a:schemeClr val="accent6"/>
                      </a:solidFill>
                      <a:prstDash val="solid"/>
                      <a:round/>
                      <a:headEnd type="none" w="med" len="med"/>
                      <a:tailEnd type="none" w="med" len="med"/>
                    </a:ln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L w="12700" cap="flat" cmpd="sng" algn="ctr">
                      <a:solidFill>
                        <a:schemeClr val="accent6"/>
                      </a:solidFill>
                      <a:prstDash val="solid"/>
                      <a:round/>
                      <a:headEnd type="none" w="med" len="med"/>
                      <a:tailEnd type="none" w="med" len="med"/>
                    </a:lnL>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extLst>
                  <a:ext uri="{0D108BD9-81ED-4DB2-BD59-A6C34878D82A}">
                    <a16:rowId xmlns:a16="http://schemas.microsoft.com/office/drawing/2014/main" val="2543971916"/>
                  </a:ext>
                </a:extLst>
              </a:tr>
              <a:tr h="507533">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1200" b="1" i="0" u="none" strike="noStrike" kern="1100" cap="none" spc="0" normalizeH="0" baseline="0" noProof="0">
                          <a:ln>
                            <a:noFill/>
                          </a:ln>
                          <a:solidFill>
                            <a:srgbClr val="000048"/>
                          </a:solidFill>
                          <a:effectLst/>
                          <a:uLnTx/>
                          <a:uFillTx/>
                          <a:latin typeface="Arial" panose="020B0604020202020204"/>
                          <a:ea typeface="+mn-ea"/>
                          <a:cs typeface="+mn-cs"/>
                        </a:rPr>
                        <a:t>Lorem Ipsum</a:t>
                      </a: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R w="12700" cap="flat" cmpd="sng" algn="ctr">
                      <a:solidFill>
                        <a:schemeClr val="accent6"/>
                      </a:solidFill>
                      <a:prstDash val="solid"/>
                      <a:round/>
                      <a:headEnd type="none" w="med" len="med"/>
                      <a:tailEnd type="none" w="med" len="med"/>
                    </a:ln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L w="12700" cap="flat" cmpd="sng" algn="ctr">
                      <a:solidFill>
                        <a:schemeClr val="accent6"/>
                      </a:solidFill>
                      <a:prstDash val="solid"/>
                      <a:round/>
                      <a:headEnd type="none" w="med" len="med"/>
                      <a:tailEnd type="none" w="med" len="med"/>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R w="12700" cap="flat" cmpd="sng" algn="ctr">
                      <a:solidFill>
                        <a:schemeClr val="accent6"/>
                      </a:solidFill>
                      <a:prstDash val="solid"/>
                      <a:round/>
                      <a:headEnd type="none" w="med" len="med"/>
                      <a:tailEnd type="none" w="med" len="med"/>
                    </a:ln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L w="12700" cap="flat" cmpd="sng" algn="ctr">
                      <a:solidFill>
                        <a:schemeClr val="accent6"/>
                      </a:solidFill>
                      <a:prstDash val="solid"/>
                      <a:round/>
                      <a:headEnd type="none" w="med" len="med"/>
                      <a:tailEnd type="none" w="med" len="med"/>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R w="12700" cap="flat" cmpd="sng" algn="ctr">
                      <a:solidFill>
                        <a:schemeClr val="accent6"/>
                      </a:solidFill>
                      <a:prstDash val="solid"/>
                      <a:round/>
                      <a:headEnd type="none" w="med" len="med"/>
                      <a:tailEnd type="none" w="med" len="med"/>
                    </a:ln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L w="12700" cap="flat" cmpd="sng" algn="ctr">
                      <a:solidFill>
                        <a:schemeClr val="accent6"/>
                      </a:solidFill>
                      <a:prstDash val="solid"/>
                      <a:round/>
                      <a:headEnd type="none" w="med" len="med"/>
                      <a:tailEnd type="none" w="med" len="med"/>
                    </a:lnL>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extLst>
                  <a:ext uri="{0D108BD9-81ED-4DB2-BD59-A6C34878D82A}">
                    <a16:rowId xmlns:a16="http://schemas.microsoft.com/office/drawing/2014/main" val="659021279"/>
                  </a:ext>
                </a:extLst>
              </a:tr>
              <a:tr h="507533">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1200" b="1" i="0" u="none" strike="noStrike" kern="1100" cap="none" spc="0" normalizeH="0" baseline="0" noProof="0">
                          <a:ln>
                            <a:noFill/>
                          </a:ln>
                          <a:solidFill>
                            <a:srgbClr val="000048"/>
                          </a:solidFill>
                          <a:effectLst/>
                          <a:uLnTx/>
                          <a:uFillTx/>
                          <a:latin typeface="Arial" panose="020B0604020202020204"/>
                          <a:ea typeface="+mn-ea"/>
                          <a:cs typeface="+mn-cs"/>
                        </a:rPr>
                        <a:t>Lorem Ipsum</a:t>
                      </a: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R w="12700" cap="flat" cmpd="sng" algn="ctr">
                      <a:solidFill>
                        <a:schemeClr val="accent6"/>
                      </a:solidFill>
                      <a:prstDash val="solid"/>
                      <a:round/>
                      <a:headEnd type="none" w="med" len="med"/>
                      <a:tailEnd type="none" w="med" len="med"/>
                    </a:ln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L w="12700" cap="flat" cmpd="sng" algn="ctr">
                      <a:solidFill>
                        <a:schemeClr val="accent6"/>
                      </a:solidFill>
                      <a:prstDash val="solid"/>
                      <a:round/>
                      <a:headEnd type="none" w="med" len="med"/>
                      <a:tailEnd type="none" w="med" len="med"/>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R w="12700" cap="flat" cmpd="sng" algn="ctr">
                      <a:solidFill>
                        <a:schemeClr val="accent6"/>
                      </a:solidFill>
                      <a:prstDash val="solid"/>
                      <a:round/>
                      <a:headEnd type="none" w="med" len="med"/>
                      <a:tailEnd type="none" w="med" len="med"/>
                    </a:ln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lnL w="12700" cap="flat" cmpd="sng" algn="ctr">
                      <a:solidFill>
                        <a:schemeClr val="accent6"/>
                      </a:solidFill>
                      <a:prstDash val="solid"/>
                      <a:round/>
                      <a:headEnd type="none" w="med" len="med"/>
                      <a:tailEnd type="none" w="med" len="med"/>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R w="12700" cap="flat" cmpd="sng" algn="ctr">
                      <a:solidFill>
                        <a:schemeClr val="accent6"/>
                      </a:solidFill>
                      <a:prstDash val="solid"/>
                      <a:round/>
                      <a:headEnd type="none" w="med" len="med"/>
                      <a:tailEnd type="none" w="med" len="med"/>
                    </a:ln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L w="12700" cap="flat" cmpd="sng" algn="ctr">
                      <a:solidFill>
                        <a:schemeClr val="accent6"/>
                      </a:solidFill>
                      <a:prstDash val="solid"/>
                      <a:round/>
                      <a:headEnd type="none" w="med" len="med"/>
                      <a:tailEnd type="none" w="med" len="med"/>
                    </a:lnL>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extLst>
                  <a:ext uri="{0D108BD9-81ED-4DB2-BD59-A6C34878D82A}">
                    <a16:rowId xmlns:a16="http://schemas.microsoft.com/office/drawing/2014/main" val="3123822976"/>
                  </a:ext>
                </a:extLst>
              </a:tr>
            </a:tbl>
          </a:graphicData>
        </a:graphic>
      </p:graphicFrame>
      <p:sp>
        <p:nvSpPr>
          <p:cNvPr id="12" name="Pentagon 11">
            <a:extLst>
              <a:ext uri="{FF2B5EF4-FFF2-40B4-BE49-F238E27FC236}">
                <a16:creationId xmlns:a16="http://schemas.microsoft.com/office/drawing/2014/main" id="{32008FCD-30EF-BAB1-CA66-26C0510082F8}"/>
              </a:ext>
            </a:extLst>
          </p:cNvPr>
          <p:cNvSpPr/>
          <p:nvPr/>
        </p:nvSpPr>
        <p:spPr>
          <a:xfrm>
            <a:off x="2377440" y="1952904"/>
            <a:ext cx="3747247" cy="26894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bg1"/>
                </a:solidFill>
              </a:rPr>
              <a:t>Info here</a:t>
            </a:r>
          </a:p>
        </p:txBody>
      </p:sp>
      <p:sp>
        <p:nvSpPr>
          <p:cNvPr id="13" name="Pentagon 12">
            <a:extLst>
              <a:ext uri="{FF2B5EF4-FFF2-40B4-BE49-F238E27FC236}">
                <a16:creationId xmlns:a16="http://schemas.microsoft.com/office/drawing/2014/main" id="{79E63C28-CF0A-0899-52C7-0AD5AF6D38CE}"/>
              </a:ext>
            </a:extLst>
          </p:cNvPr>
          <p:cNvSpPr/>
          <p:nvPr/>
        </p:nvSpPr>
        <p:spPr>
          <a:xfrm>
            <a:off x="3887266" y="2459796"/>
            <a:ext cx="3747247" cy="26894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bg1"/>
                </a:solidFill>
              </a:rPr>
              <a:t>Info here</a:t>
            </a:r>
          </a:p>
        </p:txBody>
      </p:sp>
      <p:sp>
        <p:nvSpPr>
          <p:cNvPr id="14" name="Pentagon 13">
            <a:extLst>
              <a:ext uri="{FF2B5EF4-FFF2-40B4-BE49-F238E27FC236}">
                <a16:creationId xmlns:a16="http://schemas.microsoft.com/office/drawing/2014/main" id="{F920C3F9-EC22-6D14-4A9D-EC796084F2EB}"/>
              </a:ext>
            </a:extLst>
          </p:cNvPr>
          <p:cNvSpPr/>
          <p:nvPr/>
        </p:nvSpPr>
        <p:spPr>
          <a:xfrm>
            <a:off x="3132353" y="2966688"/>
            <a:ext cx="3747247" cy="26894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bg1"/>
                </a:solidFill>
              </a:rPr>
              <a:t>Info here</a:t>
            </a:r>
          </a:p>
        </p:txBody>
      </p:sp>
      <p:sp>
        <p:nvSpPr>
          <p:cNvPr id="19" name="Pentagon 18">
            <a:extLst>
              <a:ext uri="{FF2B5EF4-FFF2-40B4-BE49-F238E27FC236}">
                <a16:creationId xmlns:a16="http://schemas.microsoft.com/office/drawing/2014/main" id="{7E78E070-D8B0-4FA6-AFD7-6B4E715560D5}"/>
              </a:ext>
            </a:extLst>
          </p:cNvPr>
          <p:cNvSpPr/>
          <p:nvPr/>
        </p:nvSpPr>
        <p:spPr>
          <a:xfrm>
            <a:off x="6411856" y="3473580"/>
            <a:ext cx="3747247" cy="26894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Info here</a:t>
            </a:r>
          </a:p>
        </p:txBody>
      </p:sp>
      <p:sp>
        <p:nvSpPr>
          <p:cNvPr id="15" name="Pentagon 14">
            <a:extLst>
              <a:ext uri="{FF2B5EF4-FFF2-40B4-BE49-F238E27FC236}">
                <a16:creationId xmlns:a16="http://schemas.microsoft.com/office/drawing/2014/main" id="{FB4275AC-F887-4092-8134-DB4421AABF56}"/>
              </a:ext>
            </a:extLst>
          </p:cNvPr>
          <p:cNvSpPr/>
          <p:nvPr/>
        </p:nvSpPr>
        <p:spPr>
          <a:xfrm>
            <a:off x="5167847" y="3980472"/>
            <a:ext cx="3747247" cy="26894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bg1"/>
                </a:solidFill>
              </a:rPr>
              <a:t>Info here</a:t>
            </a:r>
          </a:p>
        </p:txBody>
      </p:sp>
      <p:sp>
        <p:nvSpPr>
          <p:cNvPr id="16" name="Pentagon 15">
            <a:extLst>
              <a:ext uri="{FF2B5EF4-FFF2-40B4-BE49-F238E27FC236}">
                <a16:creationId xmlns:a16="http://schemas.microsoft.com/office/drawing/2014/main" id="{57114115-6098-3C54-17FF-6396CFA0B399}"/>
              </a:ext>
            </a:extLst>
          </p:cNvPr>
          <p:cNvSpPr/>
          <p:nvPr/>
        </p:nvSpPr>
        <p:spPr>
          <a:xfrm>
            <a:off x="7746883" y="4487364"/>
            <a:ext cx="3747247" cy="26894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bg1"/>
                </a:solidFill>
              </a:rPr>
              <a:t>Info here</a:t>
            </a:r>
          </a:p>
        </p:txBody>
      </p:sp>
      <p:sp>
        <p:nvSpPr>
          <p:cNvPr id="17" name="Pentagon 16">
            <a:extLst>
              <a:ext uri="{FF2B5EF4-FFF2-40B4-BE49-F238E27FC236}">
                <a16:creationId xmlns:a16="http://schemas.microsoft.com/office/drawing/2014/main" id="{C42BFEF0-EF78-DB08-DD16-B73FAC094381}"/>
              </a:ext>
            </a:extLst>
          </p:cNvPr>
          <p:cNvSpPr/>
          <p:nvPr/>
        </p:nvSpPr>
        <p:spPr>
          <a:xfrm>
            <a:off x="7041471" y="4994256"/>
            <a:ext cx="3747247" cy="26894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bg1"/>
                </a:solidFill>
              </a:rPr>
              <a:t>Info here</a:t>
            </a:r>
          </a:p>
        </p:txBody>
      </p:sp>
      <p:sp>
        <p:nvSpPr>
          <p:cNvPr id="18" name="Pentagon 17">
            <a:extLst>
              <a:ext uri="{FF2B5EF4-FFF2-40B4-BE49-F238E27FC236}">
                <a16:creationId xmlns:a16="http://schemas.microsoft.com/office/drawing/2014/main" id="{A0E5FEBD-D405-59B4-938D-A118C79EEC98}"/>
              </a:ext>
            </a:extLst>
          </p:cNvPr>
          <p:cNvSpPr/>
          <p:nvPr/>
        </p:nvSpPr>
        <p:spPr>
          <a:xfrm>
            <a:off x="4708271" y="5501147"/>
            <a:ext cx="3747247" cy="26894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bg1"/>
                </a:solidFill>
              </a:rPr>
              <a:t>Info here</a:t>
            </a:r>
          </a:p>
        </p:txBody>
      </p:sp>
      <p:sp>
        <p:nvSpPr>
          <p:cNvPr id="8" name="Slide Number Placeholder 7">
            <a:extLst>
              <a:ext uri="{FF2B5EF4-FFF2-40B4-BE49-F238E27FC236}">
                <a16:creationId xmlns:a16="http://schemas.microsoft.com/office/drawing/2014/main" id="{7A44F74F-9C5B-6CAA-CE2F-9F572FFB56DA}"/>
              </a:ext>
            </a:extLst>
          </p:cNvPr>
          <p:cNvSpPr>
            <a:spLocks noGrp="1"/>
          </p:cNvSpPr>
          <p:nvPr>
            <p:ph type="sldNum" sz="quarter" idx="12"/>
          </p:nvPr>
        </p:nvSpPr>
        <p:spPr/>
        <p:txBody>
          <a:bodyPr/>
          <a:lstStyle/>
          <a:p>
            <a:fld id="{38826FC0-333C-E549-9FA3-0EE43DF298A3}" type="slidenum">
              <a:rPr lang="en-US" smtClean="0"/>
              <a:pPr/>
              <a:t>40</a:t>
            </a:fld>
            <a:endParaRPr lang="en-US"/>
          </a:p>
        </p:txBody>
      </p:sp>
      <p:sp>
        <p:nvSpPr>
          <p:cNvPr id="7" name="Footer Placeholder 6">
            <a:extLst>
              <a:ext uri="{FF2B5EF4-FFF2-40B4-BE49-F238E27FC236}">
                <a16:creationId xmlns:a16="http://schemas.microsoft.com/office/drawing/2014/main" id="{DA616218-CB09-5628-691C-593AFC243986}"/>
              </a:ext>
            </a:extLst>
          </p:cNvPr>
          <p:cNvSpPr>
            <a:spLocks noGrp="1"/>
          </p:cNvSpPr>
          <p:nvPr>
            <p:ph type="ftr" sz="quarter" idx="11"/>
          </p:nvPr>
        </p:nvSpPr>
        <p:spPr/>
        <p:txBody>
          <a:bodyPr/>
          <a:lstStyle/>
          <a:p>
            <a:r>
              <a:rPr lang="en-US"/>
              <a:t>© 2025–2027 Cognizant | Private</a:t>
            </a:r>
          </a:p>
        </p:txBody>
      </p:sp>
    </p:spTree>
    <p:extLst>
      <p:ext uri="{BB962C8B-B14F-4D97-AF65-F5344CB8AC3E}">
        <p14:creationId xmlns:p14="http://schemas.microsoft.com/office/powerpoint/2010/main" val="136021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EA6B5-C559-C809-48F5-F88660122947}"/>
              </a:ext>
            </a:extLst>
          </p:cNvPr>
          <p:cNvSpPr>
            <a:spLocks noGrp="1"/>
          </p:cNvSpPr>
          <p:nvPr>
            <p:ph type="title"/>
          </p:nvPr>
        </p:nvSpPr>
        <p:spPr>
          <a:xfrm>
            <a:off x="457200" y="457200"/>
            <a:ext cx="11277600" cy="332399"/>
          </a:xfrm>
        </p:spPr>
        <p:txBody>
          <a:bodyPr/>
          <a:lstStyle/>
          <a:p>
            <a:r>
              <a:rPr lang="en-US"/>
              <a:t>Timeline with three dates</a:t>
            </a:r>
          </a:p>
        </p:txBody>
      </p:sp>
      <p:cxnSp>
        <p:nvCxnSpPr>
          <p:cNvPr id="11" name="Straight Connector 10">
            <a:extLst>
              <a:ext uri="{FF2B5EF4-FFF2-40B4-BE49-F238E27FC236}">
                <a16:creationId xmlns:a16="http://schemas.microsoft.com/office/drawing/2014/main" id="{469FE4FD-10CC-FF4C-5856-1BB835150DCB}"/>
              </a:ext>
              <a:ext uri="{C183D7F6-B498-43B3-948B-1728B52AA6E4}">
                <adec:decorative xmlns:adec="http://schemas.microsoft.com/office/drawing/2017/decorative" val="1"/>
              </a:ext>
            </a:extLst>
          </p:cNvPr>
          <p:cNvCxnSpPr>
            <a:cxnSpLocks/>
          </p:cNvCxnSpPr>
          <p:nvPr/>
        </p:nvCxnSpPr>
        <p:spPr>
          <a:xfrm>
            <a:off x="457199" y="2419458"/>
            <a:ext cx="11201400" cy="0"/>
          </a:xfrm>
          <a:prstGeom prst="line">
            <a:avLst/>
          </a:prstGeom>
          <a:noFill/>
          <a:ln w="41275" cap="flat" cmpd="sng" algn="ctr">
            <a:gradFill flip="none" rotWithShape="1">
              <a:gsLst>
                <a:gs pos="100000">
                  <a:srgbClr val="06C7CC"/>
                </a:gs>
                <a:gs pos="0">
                  <a:srgbClr val="000048"/>
                </a:gs>
                <a:gs pos="65000">
                  <a:srgbClr val="2F78C4"/>
                </a:gs>
                <a:gs pos="33000">
                  <a:srgbClr val="000048"/>
                </a:gs>
              </a:gsLst>
              <a:lin ang="0" scaled="1"/>
              <a:tileRect/>
            </a:gradFill>
            <a:prstDash val="solid"/>
            <a:miter lim="800000"/>
            <a:headEnd type="none" w="lg" len="med"/>
            <a:tailEnd type="stealth" w="lg" len="med"/>
          </a:ln>
          <a:effectLst/>
        </p:spPr>
      </p:cxnSp>
      <p:sp>
        <p:nvSpPr>
          <p:cNvPr id="5" name="Text Placeholder 26">
            <a:extLst>
              <a:ext uri="{FF2B5EF4-FFF2-40B4-BE49-F238E27FC236}">
                <a16:creationId xmlns:a16="http://schemas.microsoft.com/office/drawing/2014/main" id="{BFB0C0AC-9139-4B05-CF87-0784A4C86050}"/>
              </a:ext>
            </a:extLst>
          </p:cNvPr>
          <p:cNvSpPr txBox="1">
            <a:spLocks/>
          </p:cNvSpPr>
          <p:nvPr/>
        </p:nvSpPr>
        <p:spPr>
          <a:xfrm>
            <a:off x="1298076" y="2012841"/>
            <a:ext cx="1473412" cy="218586"/>
          </a:xfrm>
          <a:prstGeom prst="rect">
            <a:avLst/>
          </a:prstGeom>
        </p:spPr>
        <p:txBody>
          <a:bodyPr vert="horz" wrap="square" lIns="0" tIns="0" rIns="0" bIns="0" rtlCol="0">
            <a:spAutoFit/>
          </a:bodyPr>
          <a:lst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buFont typeface="Arial" panose="020B0604020202020204" pitchFamily="34" charset="0"/>
              <a:buNone/>
            </a:pPr>
            <a:r>
              <a:rPr lang="en-US" sz="1400" b="1">
                <a:latin typeface="+mj-lt"/>
              </a:rPr>
              <a:t>Past</a:t>
            </a:r>
          </a:p>
        </p:txBody>
      </p:sp>
      <p:sp>
        <p:nvSpPr>
          <p:cNvPr id="9" name="Content Placeholder 42">
            <a:extLst>
              <a:ext uri="{FF2B5EF4-FFF2-40B4-BE49-F238E27FC236}">
                <a16:creationId xmlns:a16="http://schemas.microsoft.com/office/drawing/2014/main" id="{75D3C4D5-A89D-F507-3B54-BB1EAD0AA94A}"/>
              </a:ext>
            </a:extLst>
          </p:cNvPr>
          <p:cNvSpPr txBox="1">
            <a:spLocks/>
          </p:cNvSpPr>
          <p:nvPr/>
        </p:nvSpPr>
        <p:spPr>
          <a:xfrm>
            <a:off x="1298076" y="2707001"/>
            <a:ext cx="2743200" cy="2732268"/>
          </a:xfrm>
          <a:prstGeom prst="rect">
            <a:avLst/>
          </a:prstGeom>
        </p:spPr>
        <p:txBody>
          <a:bodyPr vert="horz" lIns="0" tIns="0" rIns="0" bIns="0" rtlCol="0">
            <a:noAutofit/>
          </a:bodyPr>
          <a:lstStyle>
            <a:defPPr>
              <a:defRPr lang="en-US"/>
            </a:defPPr>
            <a:lvl1pPr indent="0">
              <a:lnSpc>
                <a:spcPct val="150000"/>
              </a:lnSpc>
              <a:spcBef>
                <a:spcPts val="600"/>
              </a:spcBef>
              <a:spcAft>
                <a:spcPts val="0"/>
              </a:spcAft>
              <a:buClr>
                <a:schemeClr val="tx1"/>
              </a:buClr>
              <a:buFont typeface="Arial" panose="020B0604020202020204" pitchFamily="34" charset="0"/>
              <a:buNone/>
              <a:tabLst/>
              <a:defRPr sz="1400" b="0"/>
            </a:lvl1pPr>
            <a:lvl2pPr marL="393192" indent="-187325">
              <a:lnSpc>
                <a:spcPct val="110000"/>
              </a:lnSpc>
              <a:spcBef>
                <a:spcPts val="600"/>
              </a:spcBef>
              <a:spcAft>
                <a:spcPts val="0"/>
              </a:spcAft>
              <a:buClr>
                <a:schemeClr val="tx1"/>
              </a:buClr>
              <a:buFont typeface="Arial" panose="020B0604020202020204" pitchFamily="34" charset="0"/>
              <a:buChar char="⁃"/>
              <a:tabLst/>
              <a:defRPr sz="1400" b="0" baseline="0"/>
            </a:lvl2pPr>
            <a:lvl3pPr marL="594360" indent="-182880">
              <a:lnSpc>
                <a:spcPct val="110000"/>
              </a:lnSpc>
              <a:spcBef>
                <a:spcPts val="600"/>
              </a:spcBef>
              <a:spcAft>
                <a:spcPts val="0"/>
              </a:spcAft>
              <a:buClr>
                <a:schemeClr val="tx1"/>
              </a:buClr>
              <a:buFont typeface="Arial" panose="020B0604020202020204" pitchFamily="34" charset="0"/>
              <a:buChar char="•"/>
              <a:tabLst/>
              <a:defRPr sz="1200" b="0"/>
            </a:lvl3pPr>
            <a:lvl4pPr marL="594360" indent="-182880">
              <a:lnSpc>
                <a:spcPct val="110000"/>
              </a:lnSpc>
              <a:spcBef>
                <a:spcPts val="600"/>
              </a:spcBef>
              <a:spcAft>
                <a:spcPts val="0"/>
              </a:spcAft>
              <a:buClr>
                <a:schemeClr val="tx1"/>
              </a:buClr>
              <a:buFont typeface="Arial" panose="020B0604020202020204" pitchFamily="34" charset="0"/>
              <a:buChar char="•"/>
              <a:tabLst/>
              <a:defRPr sz="1200" b="0"/>
            </a:lvl4pPr>
            <a:lvl5pPr marL="594360" indent="-182880">
              <a:lnSpc>
                <a:spcPct val="110000"/>
              </a:lnSpc>
              <a:spcBef>
                <a:spcPts val="600"/>
              </a:spcBef>
              <a:spcAft>
                <a:spcPts val="0"/>
              </a:spcAft>
              <a:buClr>
                <a:schemeClr val="tx1"/>
              </a:buClr>
              <a:buFont typeface="Arial" panose="020B0604020202020204" pitchFamily="34" charset="0"/>
              <a:buChar char="•"/>
              <a:tabLst/>
              <a:defRPr sz="1200" b="0"/>
            </a:lvl5pPr>
            <a:lvl6pPr marL="594360" indent="-182880">
              <a:lnSpc>
                <a:spcPct val="110000"/>
              </a:lnSpc>
              <a:spcBef>
                <a:spcPts val="600"/>
              </a:spcBef>
              <a:buFont typeface="Arial" panose="020B0604020202020204" pitchFamily="34" charset="0"/>
              <a:buChar char="•"/>
              <a:defRPr sz="1200"/>
            </a:lvl6pPr>
            <a:lvl7pPr marL="594360" indent="-182880">
              <a:lnSpc>
                <a:spcPct val="110000"/>
              </a:lnSpc>
              <a:spcBef>
                <a:spcPts val="600"/>
              </a:spcBef>
              <a:buFont typeface="Arial" panose="020B0604020202020204" pitchFamily="34" charset="0"/>
              <a:buChar char="•"/>
              <a:defRPr sz="1200"/>
            </a:lvl7pPr>
            <a:lvl8pPr marL="594360" indent="-182880">
              <a:lnSpc>
                <a:spcPct val="110000"/>
              </a:lnSpc>
              <a:spcBef>
                <a:spcPts val="600"/>
              </a:spcBef>
              <a:buFont typeface="Arial" panose="020B0604020202020204" pitchFamily="34" charset="0"/>
              <a:buChar char="•"/>
              <a:defRPr sz="1200"/>
            </a:lvl8pPr>
            <a:lvl9pPr marL="594360" indent="-182880">
              <a:lnSpc>
                <a:spcPct val="110000"/>
              </a:lnSpc>
              <a:spcBef>
                <a:spcPts val="600"/>
              </a:spcBef>
              <a:buFont typeface="Arial" panose="020B0604020202020204" pitchFamily="34" charset="0"/>
              <a:buChar char="•"/>
              <a:defRPr sz="1200"/>
            </a:lvl9pPr>
          </a:lstStyle>
          <a:p>
            <a:r>
              <a:rPr lang="en-US"/>
              <a:t>Lorem ipsum</a:t>
            </a:r>
          </a:p>
          <a:p>
            <a:r>
              <a:rPr lang="en-US"/>
              <a:t>Lorem ipsum</a:t>
            </a:r>
          </a:p>
          <a:p>
            <a:r>
              <a:rPr lang="en-US"/>
              <a:t>Lorem ipsum</a:t>
            </a:r>
          </a:p>
          <a:p>
            <a:r>
              <a:rPr lang="en-US"/>
              <a:t>Lorem ipsum</a:t>
            </a:r>
          </a:p>
          <a:p>
            <a:r>
              <a:rPr lang="en-US"/>
              <a:t>Lorem ipsum</a:t>
            </a:r>
          </a:p>
          <a:p>
            <a:r>
              <a:rPr lang="en-US"/>
              <a:t>Lorem ipsum</a:t>
            </a:r>
          </a:p>
        </p:txBody>
      </p:sp>
      <p:sp>
        <p:nvSpPr>
          <p:cNvPr id="7" name="Text Placeholder 28">
            <a:extLst>
              <a:ext uri="{FF2B5EF4-FFF2-40B4-BE49-F238E27FC236}">
                <a16:creationId xmlns:a16="http://schemas.microsoft.com/office/drawing/2014/main" id="{C8719124-9C7D-61E8-0537-84E33D4694D7}"/>
              </a:ext>
            </a:extLst>
          </p:cNvPr>
          <p:cNvSpPr txBox="1">
            <a:spLocks/>
          </p:cNvSpPr>
          <p:nvPr/>
        </p:nvSpPr>
        <p:spPr>
          <a:xfrm>
            <a:off x="5062909" y="2012841"/>
            <a:ext cx="1472739" cy="218586"/>
          </a:xfrm>
          <a:prstGeom prst="rect">
            <a:avLst/>
          </a:prstGeom>
        </p:spPr>
        <p:txBody>
          <a:bodyPr vert="horz" wrap="square" lIns="0" tIns="0" rIns="0" bIns="0" rtlCol="0">
            <a:spAutoFit/>
          </a:bodyPr>
          <a:lst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buFont typeface="Arial" panose="020B0604020202020204" pitchFamily="34" charset="0"/>
              <a:buNone/>
            </a:pPr>
            <a:r>
              <a:rPr lang="en-US" sz="1400" b="1">
                <a:latin typeface="+mj-lt"/>
              </a:rPr>
              <a:t>Present</a:t>
            </a:r>
          </a:p>
        </p:txBody>
      </p:sp>
      <p:sp>
        <p:nvSpPr>
          <p:cNvPr id="6" name="Content Placeholder 27">
            <a:extLst>
              <a:ext uri="{FF2B5EF4-FFF2-40B4-BE49-F238E27FC236}">
                <a16:creationId xmlns:a16="http://schemas.microsoft.com/office/drawing/2014/main" id="{D54DF018-4562-C3BE-AF48-9F34DE1FB118}"/>
              </a:ext>
            </a:extLst>
          </p:cNvPr>
          <p:cNvSpPr txBox="1">
            <a:spLocks/>
          </p:cNvSpPr>
          <p:nvPr/>
        </p:nvSpPr>
        <p:spPr>
          <a:xfrm>
            <a:off x="5062909" y="2707001"/>
            <a:ext cx="2743200" cy="2732268"/>
          </a:xfrm>
          <a:prstGeom prst="rect">
            <a:avLst/>
          </a:prstGeom>
        </p:spPr>
        <p:txBody>
          <a:bodyPr vert="horz" lIns="0" tIns="0" rIns="0" bIns="0" rtlCol="0">
            <a:noAutofit/>
          </a:bodyPr>
          <a:lst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1400"/>
              <a:t>Lorem ipsum</a:t>
            </a:r>
          </a:p>
          <a:p>
            <a:pPr marL="0" indent="0">
              <a:lnSpc>
                <a:spcPct val="150000"/>
              </a:lnSpc>
              <a:buFont typeface="Arial" panose="020B0604020202020204" pitchFamily="34" charset="0"/>
              <a:buNone/>
            </a:pPr>
            <a:r>
              <a:rPr lang="en-US" sz="1400"/>
              <a:t>Lorem ipsum</a:t>
            </a:r>
          </a:p>
          <a:p>
            <a:pPr marL="0" indent="0">
              <a:lnSpc>
                <a:spcPct val="150000"/>
              </a:lnSpc>
              <a:buFont typeface="Arial" panose="020B0604020202020204" pitchFamily="34" charset="0"/>
              <a:buNone/>
            </a:pPr>
            <a:r>
              <a:rPr lang="en-US" sz="1400"/>
              <a:t>Lorem ipsum</a:t>
            </a:r>
          </a:p>
          <a:p>
            <a:pPr marL="0" indent="0">
              <a:lnSpc>
                <a:spcPct val="150000"/>
              </a:lnSpc>
              <a:buFont typeface="Arial" panose="020B0604020202020204" pitchFamily="34" charset="0"/>
              <a:buNone/>
            </a:pPr>
            <a:r>
              <a:rPr lang="en-US" sz="1400"/>
              <a:t>Lorem ipsum</a:t>
            </a:r>
          </a:p>
          <a:p>
            <a:pPr marL="0" indent="0">
              <a:lnSpc>
                <a:spcPct val="150000"/>
              </a:lnSpc>
              <a:buFont typeface="Arial" panose="020B0604020202020204" pitchFamily="34" charset="0"/>
              <a:buNone/>
            </a:pPr>
            <a:r>
              <a:rPr lang="en-US" sz="1400"/>
              <a:t>Lorem ipsum</a:t>
            </a:r>
          </a:p>
          <a:p>
            <a:pPr marL="0" indent="0">
              <a:lnSpc>
                <a:spcPct val="150000"/>
              </a:lnSpc>
              <a:buFont typeface="Arial" panose="020B0604020202020204" pitchFamily="34" charset="0"/>
              <a:buNone/>
            </a:pPr>
            <a:r>
              <a:rPr lang="en-US" sz="1400"/>
              <a:t>Lorem ipsum</a:t>
            </a:r>
          </a:p>
        </p:txBody>
      </p:sp>
      <p:sp>
        <p:nvSpPr>
          <p:cNvPr id="8" name="Text Placeholder 30">
            <a:extLst>
              <a:ext uri="{FF2B5EF4-FFF2-40B4-BE49-F238E27FC236}">
                <a16:creationId xmlns:a16="http://schemas.microsoft.com/office/drawing/2014/main" id="{748B3D40-4C5A-055E-4B9B-083DDBD2BCB6}"/>
              </a:ext>
            </a:extLst>
          </p:cNvPr>
          <p:cNvSpPr txBox="1">
            <a:spLocks/>
          </p:cNvSpPr>
          <p:nvPr/>
        </p:nvSpPr>
        <p:spPr>
          <a:xfrm>
            <a:off x="8827741" y="2012841"/>
            <a:ext cx="1473412" cy="218586"/>
          </a:xfrm>
          <a:prstGeom prst="rect">
            <a:avLst/>
          </a:prstGeom>
        </p:spPr>
        <p:txBody>
          <a:bodyPr vert="horz" wrap="square" lIns="0" tIns="0" rIns="0" bIns="0" rtlCol="0">
            <a:spAutoFit/>
          </a:bodyPr>
          <a:lst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buFont typeface="Arial" panose="020B0604020202020204" pitchFamily="34" charset="0"/>
              <a:buNone/>
            </a:pPr>
            <a:r>
              <a:rPr lang="en-US" sz="1400" b="1">
                <a:latin typeface="+mj-lt"/>
              </a:rPr>
              <a:t>Future</a:t>
            </a:r>
          </a:p>
        </p:txBody>
      </p:sp>
      <p:sp>
        <p:nvSpPr>
          <p:cNvPr id="10" name="Content Placeholder 43">
            <a:extLst>
              <a:ext uri="{FF2B5EF4-FFF2-40B4-BE49-F238E27FC236}">
                <a16:creationId xmlns:a16="http://schemas.microsoft.com/office/drawing/2014/main" id="{BC881D85-EF14-B959-582F-A7DD3C90D637}"/>
              </a:ext>
            </a:extLst>
          </p:cNvPr>
          <p:cNvSpPr txBox="1">
            <a:spLocks/>
          </p:cNvSpPr>
          <p:nvPr/>
        </p:nvSpPr>
        <p:spPr>
          <a:xfrm>
            <a:off x="8827741" y="2707001"/>
            <a:ext cx="2743200" cy="2732268"/>
          </a:xfrm>
          <a:prstGeom prst="rect">
            <a:avLst/>
          </a:prstGeom>
        </p:spPr>
        <p:txBody>
          <a:bodyPr vert="horz" lIns="0" tIns="0" rIns="0" bIns="0" rtlCol="0">
            <a:noAutofit/>
          </a:bodyPr>
          <a:lstStyle>
            <a:defPPr>
              <a:defRPr lang="en-US"/>
            </a:defPPr>
            <a:lvl1pPr indent="0">
              <a:lnSpc>
                <a:spcPct val="150000"/>
              </a:lnSpc>
              <a:spcBef>
                <a:spcPts val="600"/>
              </a:spcBef>
              <a:spcAft>
                <a:spcPts val="0"/>
              </a:spcAft>
              <a:buClr>
                <a:schemeClr val="tx1"/>
              </a:buClr>
              <a:buFont typeface="Arial" panose="020B0604020202020204" pitchFamily="34" charset="0"/>
              <a:buNone/>
              <a:tabLst/>
              <a:defRPr sz="1400" b="0"/>
            </a:lvl1pPr>
            <a:lvl2pPr marL="393192" indent="-187325">
              <a:lnSpc>
                <a:spcPct val="110000"/>
              </a:lnSpc>
              <a:spcBef>
                <a:spcPts val="600"/>
              </a:spcBef>
              <a:spcAft>
                <a:spcPts val="0"/>
              </a:spcAft>
              <a:buClr>
                <a:schemeClr val="tx1"/>
              </a:buClr>
              <a:buFont typeface="Arial" panose="020B0604020202020204" pitchFamily="34" charset="0"/>
              <a:buChar char="⁃"/>
              <a:tabLst/>
              <a:defRPr sz="1400" b="0" baseline="0"/>
            </a:lvl2pPr>
            <a:lvl3pPr marL="594360" indent="-182880">
              <a:lnSpc>
                <a:spcPct val="110000"/>
              </a:lnSpc>
              <a:spcBef>
                <a:spcPts val="600"/>
              </a:spcBef>
              <a:spcAft>
                <a:spcPts val="0"/>
              </a:spcAft>
              <a:buClr>
                <a:schemeClr val="tx1"/>
              </a:buClr>
              <a:buFont typeface="Arial" panose="020B0604020202020204" pitchFamily="34" charset="0"/>
              <a:buChar char="•"/>
              <a:tabLst/>
              <a:defRPr sz="1200" b="0"/>
            </a:lvl3pPr>
            <a:lvl4pPr marL="594360" indent="-182880">
              <a:lnSpc>
                <a:spcPct val="110000"/>
              </a:lnSpc>
              <a:spcBef>
                <a:spcPts val="600"/>
              </a:spcBef>
              <a:spcAft>
                <a:spcPts val="0"/>
              </a:spcAft>
              <a:buClr>
                <a:schemeClr val="tx1"/>
              </a:buClr>
              <a:buFont typeface="Arial" panose="020B0604020202020204" pitchFamily="34" charset="0"/>
              <a:buChar char="•"/>
              <a:tabLst/>
              <a:defRPr sz="1200" b="0"/>
            </a:lvl4pPr>
            <a:lvl5pPr marL="594360" indent="-182880">
              <a:lnSpc>
                <a:spcPct val="110000"/>
              </a:lnSpc>
              <a:spcBef>
                <a:spcPts val="600"/>
              </a:spcBef>
              <a:spcAft>
                <a:spcPts val="0"/>
              </a:spcAft>
              <a:buClr>
                <a:schemeClr val="tx1"/>
              </a:buClr>
              <a:buFont typeface="Arial" panose="020B0604020202020204" pitchFamily="34" charset="0"/>
              <a:buChar char="•"/>
              <a:tabLst/>
              <a:defRPr sz="1200" b="0"/>
            </a:lvl5pPr>
            <a:lvl6pPr marL="594360" indent="-182880">
              <a:lnSpc>
                <a:spcPct val="110000"/>
              </a:lnSpc>
              <a:spcBef>
                <a:spcPts val="600"/>
              </a:spcBef>
              <a:buFont typeface="Arial" panose="020B0604020202020204" pitchFamily="34" charset="0"/>
              <a:buChar char="•"/>
              <a:defRPr sz="1200"/>
            </a:lvl6pPr>
            <a:lvl7pPr marL="594360" indent="-182880">
              <a:lnSpc>
                <a:spcPct val="110000"/>
              </a:lnSpc>
              <a:spcBef>
                <a:spcPts val="600"/>
              </a:spcBef>
              <a:buFont typeface="Arial" panose="020B0604020202020204" pitchFamily="34" charset="0"/>
              <a:buChar char="•"/>
              <a:defRPr sz="1200"/>
            </a:lvl7pPr>
            <a:lvl8pPr marL="594360" indent="-182880">
              <a:lnSpc>
                <a:spcPct val="110000"/>
              </a:lnSpc>
              <a:spcBef>
                <a:spcPts val="600"/>
              </a:spcBef>
              <a:buFont typeface="Arial" panose="020B0604020202020204" pitchFamily="34" charset="0"/>
              <a:buChar char="•"/>
              <a:defRPr sz="1200"/>
            </a:lvl8pPr>
            <a:lvl9pPr marL="594360" indent="-182880">
              <a:lnSpc>
                <a:spcPct val="110000"/>
              </a:lnSpc>
              <a:spcBef>
                <a:spcPts val="600"/>
              </a:spcBef>
              <a:buFont typeface="Arial" panose="020B0604020202020204" pitchFamily="34" charset="0"/>
              <a:buChar char="•"/>
              <a:defRPr sz="1200"/>
            </a:lvl9pPr>
          </a:lstStyle>
          <a:p>
            <a:r>
              <a:rPr lang="en-US"/>
              <a:t>Lorem ipsum</a:t>
            </a:r>
          </a:p>
          <a:p>
            <a:r>
              <a:rPr lang="en-US"/>
              <a:t>Lorem ipsum</a:t>
            </a:r>
          </a:p>
          <a:p>
            <a:r>
              <a:rPr lang="en-US"/>
              <a:t>Lorem ipsum</a:t>
            </a:r>
          </a:p>
          <a:p>
            <a:r>
              <a:rPr lang="en-US"/>
              <a:t>Lorem ipsum</a:t>
            </a:r>
          </a:p>
          <a:p>
            <a:r>
              <a:rPr lang="en-US"/>
              <a:t>Lorem ipsum</a:t>
            </a:r>
          </a:p>
          <a:p>
            <a:r>
              <a:rPr lang="en-US"/>
              <a:t>Lorem ipsum</a:t>
            </a:r>
          </a:p>
        </p:txBody>
      </p:sp>
      <p:sp>
        <p:nvSpPr>
          <p:cNvPr id="12" name="Oval 11">
            <a:extLst>
              <a:ext uri="{FF2B5EF4-FFF2-40B4-BE49-F238E27FC236}">
                <a16:creationId xmlns:a16="http://schemas.microsoft.com/office/drawing/2014/main" id="{E00C04D5-E22D-2807-4AF4-90EF5D9133CA}"/>
              </a:ext>
              <a:ext uri="{C183D7F6-B498-43B3-948B-1728B52AA6E4}">
                <adec:decorative xmlns:adec="http://schemas.microsoft.com/office/drawing/2017/decorative" val="1"/>
              </a:ext>
            </a:extLst>
          </p:cNvPr>
          <p:cNvSpPr/>
          <p:nvPr/>
        </p:nvSpPr>
        <p:spPr>
          <a:xfrm>
            <a:off x="1298076" y="2338208"/>
            <a:ext cx="162501" cy="16250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250FFDA-11BE-7234-6819-E4798BC8BBE3}"/>
              </a:ext>
              <a:ext uri="{C183D7F6-B498-43B3-948B-1728B52AA6E4}">
                <adec:decorative xmlns:adec="http://schemas.microsoft.com/office/drawing/2017/decorative" val="1"/>
              </a:ext>
            </a:extLst>
          </p:cNvPr>
          <p:cNvSpPr/>
          <p:nvPr/>
        </p:nvSpPr>
        <p:spPr>
          <a:xfrm>
            <a:off x="5062909" y="2338208"/>
            <a:ext cx="162501" cy="16250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ABDDB0D-3764-06B5-B19D-077B2ECB934C}"/>
              </a:ext>
              <a:ext uri="{C183D7F6-B498-43B3-948B-1728B52AA6E4}">
                <adec:decorative xmlns:adec="http://schemas.microsoft.com/office/drawing/2017/decorative" val="1"/>
              </a:ext>
            </a:extLst>
          </p:cNvPr>
          <p:cNvSpPr/>
          <p:nvPr/>
        </p:nvSpPr>
        <p:spPr>
          <a:xfrm>
            <a:off x="8827741" y="2338208"/>
            <a:ext cx="162501" cy="16250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549FEFC-3CE2-DD65-4BC7-D47D6F97DB0E}"/>
              </a:ext>
            </a:extLst>
          </p:cNvPr>
          <p:cNvSpPr>
            <a:spLocks noGrp="1"/>
          </p:cNvSpPr>
          <p:nvPr>
            <p:ph type="sldNum" sz="quarter" idx="12"/>
          </p:nvPr>
        </p:nvSpPr>
        <p:spPr/>
        <p:txBody>
          <a:bodyPr/>
          <a:lstStyle/>
          <a:p>
            <a:fld id="{38826FC0-333C-E549-9FA3-0EE43DF298A3}" type="slidenum">
              <a:rPr lang="en-US" smtClean="0"/>
              <a:pPr/>
              <a:t>41</a:t>
            </a:fld>
            <a:endParaRPr lang="en-US"/>
          </a:p>
        </p:txBody>
      </p:sp>
      <p:sp>
        <p:nvSpPr>
          <p:cNvPr id="3" name="Footer Placeholder 2">
            <a:extLst>
              <a:ext uri="{FF2B5EF4-FFF2-40B4-BE49-F238E27FC236}">
                <a16:creationId xmlns:a16="http://schemas.microsoft.com/office/drawing/2014/main" id="{9C41C269-C15D-9CA2-36FD-56E867D5C6E6}"/>
              </a:ext>
            </a:extLst>
          </p:cNvPr>
          <p:cNvSpPr>
            <a:spLocks noGrp="1"/>
          </p:cNvSpPr>
          <p:nvPr>
            <p:ph type="ftr" sz="quarter" idx="11"/>
          </p:nvPr>
        </p:nvSpPr>
        <p:spPr/>
        <p:txBody>
          <a:bodyPr/>
          <a:lstStyle/>
          <a:p>
            <a:r>
              <a:rPr lang="en-US"/>
              <a:t>© 2025–2027 Cognizant | Private</a:t>
            </a:r>
          </a:p>
        </p:txBody>
      </p:sp>
    </p:spTree>
    <p:extLst>
      <p:ext uri="{BB962C8B-B14F-4D97-AF65-F5344CB8AC3E}">
        <p14:creationId xmlns:p14="http://schemas.microsoft.com/office/powerpoint/2010/main" val="909239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EA6B5-C559-C809-48F5-F88660122947}"/>
              </a:ext>
            </a:extLst>
          </p:cNvPr>
          <p:cNvSpPr>
            <a:spLocks noGrp="1"/>
          </p:cNvSpPr>
          <p:nvPr>
            <p:ph type="title"/>
          </p:nvPr>
        </p:nvSpPr>
        <p:spPr>
          <a:xfrm>
            <a:off x="457200" y="457200"/>
            <a:ext cx="11277600" cy="332399"/>
          </a:xfrm>
        </p:spPr>
        <p:txBody>
          <a:bodyPr/>
          <a:lstStyle/>
          <a:p>
            <a:r>
              <a:rPr lang="en-US"/>
              <a:t>Timeline with six dates</a:t>
            </a:r>
          </a:p>
        </p:txBody>
      </p:sp>
      <p:cxnSp>
        <p:nvCxnSpPr>
          <p:cNvPr id="51" name="Straight Arrow Connector 50">
            <a:extLst>
              <a:ext uri="{FF2B5EF4-FFF2-40B4-BE49-F238E27FC236}">
                <a16:creationId xmlns:a16="http://schemas.microsoft.com/office/drawing/2014/main" id="{BE67C111-A7C4-31B5-F9CE-FB8365E3A664}"/>
              </a:ext>
              <a:ext uri="{C183D7F6-B498-43B3-948B-1728B52AA6E4}">
                <adec:decorative xmlns:adec="http://schemas.microsoft.com/office/drawing/2017/decorative" val="1"/>
              </a:ext>
            </a:extLst>
          </p:cNvPr>
          <p:cNvCxnSpPr>
            <a:cxnSpLocks/>
          </p:cNvCxnSpPr>
          <p:nvPr/>
        </p:nvCxnSpPr>
        <p:spPr>
          <a:xfrm>
            <a:off x="470415" y="2442028"/>
            <a:ext cx="11201400" cy="0"/>
          </a:xfrm>
          <a:prstGeom prst="straightConnector1">
            <a:avLst/>
          </a:prstGeom>
          <a:noFill/>
          <a:ln w="25400" cap="flat" cmpd="sng" algn="ctr">
            <a:gradFill flip="none" rotWithShape="1">
              <a:gsLst>
                <a:gs pos="100000">
                  <a:srgbClr val="06C7CC"/>
                </a:gs>
                <a:gs pos="0">
                  <a:srgbClr val="000048"/>
                </a:gs>
                <a:gs pos="65000">
                  <a:srgbClr val="2F78C4"/>
                </a:gs>
                <a:gs pos="33000">
                  <a:srgbClr val="000048"/>
                </a:gs>
              </a:gsLst>
              <a:lin ang="0" scaled="1"/>
              <a:tileRect/>
            </a:gradFill>
            <a:prstDash val="solid"/>
            <a:miter lim="800000"/>
            <a:headEnd type="none" w="lg" len="med"/>
            <a:tailEnd type="stealth" w="lg" len="med"/>
          </a:ln>
          <a:effectLst/>
        </p:spPr>
      </p:cxnSp>
      <p:sp>
        <p:nvSpPr>
          <p:cNvPr id="53" name="TextBox 52">
            <a:extLst>
              <a:ext uri="{FF2B5EF4-FFF2-40B4-BE49-F238E27FC236}">
                <a16:creationId xmlns:a16="http://schemas.microsoft.com/office/drawing/2014/main" id="{09EB79E9-2C4B-E865-B15B-1E79FE4A31C9}"/>
              </a:ext>
            </a:extLst>
          </p:cNvPr>
          <p:cNvSpPr txBox="1"/>
          <p:nvPr/>
        </p:nvSpPr>
        <p:spPr>
          <a:xfrm>
            <a:off x="1012676" y="1900545"/>
            <a:ext cx="402354" cy="323165"/>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2F78C4"/>
                </a:solidFill>
                <a:effectLst/>
                <a:uLnTx/>
                <a:uFillTx/>
                <a:cs typeface="Arial" panose="020B0604020202020204" pitchFamily="34" charset="0"/>
              </a:rPr>
              <a:t>Month</a:t>
            </a:r>
            <a:br>
              <a:rPr kumimoji="0" lang="en-US" sz="1050" b="1" i="0" u="none" strike="noStrike" kern="0" cap="none" spc="0" normalizeH="0" baseline="0" noProof="0">
                <a:ln>
                  <a:noFill/>
                </a:ln>
                <a:solidFill>
                  <a:srgbClr val="2F78C4"/>
                </a:solidFill>
                <a:effectLst/>
                <a:uLnTx/>
                <a:uFillTx/>
                <a:cs typeface="Arial" panose="020B0604020202020204" pitchFamily="34" charset="0"/>
              </a:rPr>
            </a:br>
            <a:r>
              <a:rPr kumimoji="0" lang="en-US" sz="1050" b="1" i="0" u="none" strike="noStrike" kern="0" cap="none" spc="0" normalizeH="0" baseline="0" noProof="0">
                <a:ln>
                  <a:noFill/>
                </a:ln>
                <a:solidFill>
                  <a:srgbClr val="2F78C4"/>
                </a:solidFill>
                <a:effectLst/>
                <a:uLnTx/>
                <a:uFillTx/>
                <a:cs typeface="Arial" panose="020B0604020202020204" pitchFamily="34" charset="0"/>
              </a:rPr>
              <a:t>2024</a:t>
            </a:r>
          </a:p>
        </p:txBody>
      </p:sp>
      <p:sp>
        <p:nvSpPr>
          <p:cNvPr id="54" name="TextBox 53">
            <a:extLst>
              <a:ext uri="{FF2B5EF4-FFF2-40B4-BE49-F238E27FC236}">
                <a16:creationId xmlns:a16="http://schemas.microsoft.com/office/drawing/2014/main" id="{C8696F76-71F1-75B9-E7A2-45F8D3D8F29E}"/>
              </a:ext>
            </a:extLst>
          </p:cNvPr>
          <p:cNvSpPr txBox="1"/>
          <p:nvPr/>
        </p:nvSpPr>
        <p:spPr>
          <a:xfrm>
            <a:off x="1160000" y="2884414"/>
            <a:ext cx="1371600" cy="951671"/>
          </a:xfrm>
          <a:prstGeom prst="rect">
            <a:avLst/>
          </a:prstGeom>
          <a:noFill/>
        </p:spPr>
        <p:txBody>
          <a:bodyPr wrap="square" lIns="0" tIns="0" rIns="0" bIns="0" rtlCol="0">
            <a:spAutoFit/>
          </a:bodyPr>
          <a:lstStyle/>
          <a:p>
            <a:pPr marL="0" marR="0" lvl="0" indent="0" defTabSz="317472" eaLnBrk="1" fontAlgn="auto" latinLnBrk="0" hangingPunct="1">
              <a:lnSpc>
                <a:spcPct val="12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48"/>
                </a:solidFill>
                <a:effectLst/>
                <a:uLnTx/>
                <a:uFillTx/>
              </a:rPr>
              <a:t>Lorem ipsum</a:t>
            </a:r>
            <a:br>
              <a:rPr kumimoji="0" lang="en-US" sz="1050" b="0" i="0" u="none" strike="noStrike" kern="0" cap="none" spc="0" normalizeH="0" baseline="0" noProof="0">
                <a:ln>
                  <a:noFill/>
                </a:ln>
                <a:solidFill>
                  <a:srgbClr val="000048"/>
                </a:solidFill>
                <a:effectLst/>
                <a:uLnTx/>
                <a:uFillTx/>
              </a:rPr>
            </a:br>
            <a:r>
              <a:rPr kumimoji="0" lang="en-US" sz="1050" b="0" i="0" u="none" strike="noStrike" kern="0" cap="none" spc="0" normalizeH="0" baseline="0" noProof="0">
                <a:ln>
                  <a:noFill/>
                </a:ln>
                <a:solidFill>
                  <a:srgbClr val="000048"/>
                </a:solidFill>
                <a:effectLst/>
                <a:uLnTx/>
                <a:uFillTx/>
              </a:rPr>
              <a:t>sit </a:t>
            </a:r>
            <a:r>
              <a:rPr kumimoji="0" lang="en-US" sz="1050" b="0" i="0" u="none" strike="noStrike" kern="0" cap="none" spc="0" normalizeH="0" baseline="0" noProof="0" err="1">
                <a:ln>
                  <a:noFill/>
                </a:ln>
                <a:solidFill>
                  <a:srgbClr val="000048"/>
                </a:solidFill>
                <a:effectLst/>
                <a:uLnTx/>
                <a:uFillTx/>
              </a:rPr>
              <a:t>amet</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lirum</a:t>
            </a:r>
            <a:r>
              <a:rPr kumimoji="0" lang="en-US" sz="1050" b="0" i="0" u="none" strike="noStrike" kern="0" cap="none" spc="0" normalizeH="0" baseline="0" noProof="0">
                <a:ln>
                  <a:noFill/>
                </a:ln>
                <a:solidFill>
                  <a:srgbClr val="000048"/>
                </a:solidFill>
                <a:effectLst/>
                <a:uLnTx/>
                <a:uFillTx/>
              </a:rPr>
              <a:t> uno </a:t>
            </a:r>
            <a:r>
              <a:rPr kumimoji="0" lang="en-US" sz="1050" b="0" i="0" u="none" strike="noStrike" kern="0" cap="none" spc="0" normalizeH="0" baseline="0" noProof="0" err="1">
                <a:ln>
                  <a:noFill/>
                </a:ln>
                <a:solidFill>
                  <a:srgbClr val="000048"/>
                </a:solidFill>
                <a:effectLst/>
                <a:uLnTx/>
                <a:uFillTx/>
              </a:rPr>
              <a:t>miu</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resiop</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werjtil</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mbara</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desta</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bursop</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verahala</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nurdiana</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masterum</a:t>
            </a:r>
            <a:endParaRPr kumimoji="0" lang="en-US" sz="1050" b="0" i="0" u="none" strike="noStrike" kern="0" cap="none" spc="0" normalizeH="0" baseline="0" noProof="0">
              <a:ln>
                <a:noFill/>
              </a:ln>
              <a:solidFill>
                <a:srgbClr val="000048"/>
              </a:solidFill>
              <a:effectLst/>
              <a:uLnTx/>
              <a:uFillTx/>
            </a:endParaRPr>
          </a:p>
        </p:txBody>
      </p:sp>
      <p:cxnSp>
        <p:nvCxnSpPr>
          <p:cNvPr id="55" name="Straight Connector 54">
            <a:extLst>
              <a:ext uri="{FF2B5EF4-FFF2-40B4-BE49-F238E27FC236}">
                <a16:creationId xmlns:a16="http://schemas.microsoft.com/office/drawing/2014/main" id="{122D9036-C346-F10D-F5BA-95657A8EBEBA}"/>
              </a:ext>
              <a:ext uri="{C183D7F6-B498-43B3-948B-1728B52AA6E4}">
                <adec:decorative xmlns:adec="http://schemas.microsoft.com/office/drawing/2017/decorative" val="1"/>
              </a:ext>
            </a:extLst>
          </p:cNvPr>
          <p:cNvCxnSpPr>
            <a:cxnSpLocks/>
          </p:cNvCxnSpPr>
          <p:nvPr/>
        </p:nvCxnSpPr>
        <p:spPr>
          <a:xfrm>
            <a:off x="1042276" y="2433378"/>
            <a:ext cx="0" cy="1634373"/>
          </a:xfrm>
          <a:prstGeom prst="line">
            <a:avLst/>
          </a:prstGeom>
          <a:noFill/>
          <a:ln w="15875" cap="flat" cmpd="sng" algn="ctr">
            <a:solidFill>
              <a:srgbClr val="FFFFFF">
                <a:lumMod val="85000"/>
              </a:srgbClr>
            </a:solidFill>
            <a:prstDash val="solid"/>
            <a:miter lim="800000"/>
            <a:headEnd type="oval"/>
          </a:ln>
          <a:effectLst/>
        </p:spPr>
      </p:cxnSp>
      <p:sp>
        <p:nvSpPr>
          <p:cNvPr id="58" name="TextBox 57">
            <a:extLst>
              <a:ext uri="{FF2B5EF4-FFF2-40B4-BE49-F238E27FC236}">
                <a16:creationId xmlns:a16="http://schemas.microsoft.com/office/drawing/2014/main" id="{D74AEEF3-75F4-626E-85F5-6CCDC347C131}"/>
              </a:ext>
            </a:extLst>
          </p:cNvPr>
          <p:cNvSpPr txBox="1"/>
          <p:nvPr/>
        </p:nvSpPr>
        <p:spPr>
          <a:xfrm>
            <a:off x="2760712" y="1900545"/>
            <a:ext cx="402354" cy="323165"/>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2F78C4"/>
                </a:solidFill>
                <a:effectLst/>
                <a:uLnTx/>
                <a:uFillTx/>
                <a:cs typeface="Arial" panose="020B0604020202020204" pitchFamily="34" charset="0"/>
              </a:rPr>
              <a:t>Month</a:t>
            </a:r>
            <a:br>
              <a:rPr kumimoji="0" lang="en-US" sz="1050" b="1" i="0" u="none" strike="noStrike" kern="0" cap="none" spc="0" normalizeH="0" baseline="0" noProof="0">
                <a:ln>
                  <a:noFill/>
                </a:ln>
                <a:solidFill>
                  <a:srgbClr val="2F78C4"/>
                </a:solidFill>
                <a:effectLst/>
                <a:uLnTx/>
                <a:uFillTx/>
                <a:cs typeface="Arial" panose="020B0604020202020204" pitchFamily="34" charset="0"/>
              </a:rPr>
            </a:br>
            <a:r>
              <a:rPr kumimoji="0" lang="en-US" sz="1050" b="1" i="0" u="none" strike="noStrike" kern="0" cap="none" spc="0" normalizeH="0" baseline="0" noProof="0">
                <a:ln>
                  <a:noFill/>
                </a:ln>
                <a:solidFill>
                  <a:srgbClr val="2F78C4"/>
                </a:solidFill>
                <a:effectLst/>
                <a:uLnTx/>
                <a:uFillTx/>
                <a:cs typeface="Arial" panose="020B0604020202020204" pitchFamily="34" charset="0"/>
              </a:rPr>
              <a:t>2024</a:t>
            </a:r>
          </a:p>
        </p:txBody>
      </p:sp>
      <p:sp>
        <p:nvSpPr>
          <p:cNvPr id="59" name="TextBox 58">
            <a:extLst>
              <a:ext uri="{FF2B5EF4-FFF2-40B4-BE49-F238E27FC236}">
                <a16:creationId xmlns:a16="http://schemas.microsoft.com/office/drawing/2014/main" id="{A0A9091A-8CDC-41EA-0068-5678A6E629C5}"/>
              </a:ext>
            </a:extLst>
          </p:cNvPr>
          <p:cNvSpPr txBox="1"/>
          <p:nvPr/>
        </p:nvSpPr>
        <p:spPr>
          <a:xfrm>
            <a:off x="2908036" y="2884414"/>
            <a:ext cx="1371600" cy="951671"/>
          </a:xfrm>
          <a:prstGeom prst="rect">
            <a:avLst/>
          </a:prstGeom>
          <a:noFill/>
        </p:spPr>
        <p:txBody>
          <a:bodyPr wrap="square" lIns="0" tIns="0" rIns="0" bIns="0" rtlCol="0">
            <a:spAutoFit/>
          </a:bodyPr>
          <a:lstStyle/>
          <a:p>
            <a:pPr marL="0" marR="0" lvl="0" indent="0" defTabSz="317472" eaLnBrk="1" fontAlgn="auto" latinLnBrk="0" hangingPunct="1">
              <a:lnSpc>
                <a:spcPct val="12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48"/>
                </a:solidFill>
                <a:effectLst/>
                <a:uLnTx/>
                <a:uFillTx/>
              </a:rPr>
              <a:t>Lorem ipsum</a:t>
            </a:r>
            <a:br>
              <a:rPr kumimoji="0" lang="en-US" sz="1050" b="0" i="0" u="none" strike="noStrike" kern="0" cap="none" spc="0" normalizeH="0" baseline="0" noProof="0">
                <a:ln>
                  <a:noFill/>
                </a:ln>
                <a:solidFill>
                  <a:srgbClr val="000048"/>
                </a:solidFill>
                <a:effectLst/>
                <a:uLnTx/>
                <a:uFillTx/>
              </a:rPr>
            </a:br>
            <a:r>
              <a:rPr kumimoji="0" lang="en-US" sz="1050" b="0" i="0" u="none" strike="noStrike" kern="0" cap="none" spc="0" normalizeH="0" baseline="0" noProof="0">
                <a:ln>
                  <a:noFill/>
                </a:ln>
                <a:solidFill>
                  <a:srgbClr val="000048"/>
                </a:solidFill>
                <a:effectLst/>
                <a:uLnTx/>
                <a:uFillTx/>
              </a:rPr>
              <a:t>sit amet </a:t>
            </a:r>
            <a:r>
              <a:rPr kumimoji="0" lang="en-US" sz="1050" b="0" i="0" u="none" strike="noStrike" kern="0" cap="none" spc="0" normalizeH="0" baseline="0" noProof="0" err="1">
                <a:ln>
                  <a:noFill/>
                </a:ln>
                <a:solidFill>
                  <a:srgbClr val="000048"/>
                </a:solidFill>
                <a:effectLst/>
                <a:uLnTx/>
                <a:uFillTx/>
              </a:rPr>
              <a:t>lirum</a:t>
            </a:r>
            <a:r>
              <a:rPr kumimoji="0" lang="en-US" sz="1050" b="0" i="0" u="none" strike="noStrike" kern="0" cap="none" spc="0" normalizeH="0" baseline="0" noProof="0">
                <a:ln>
                  <a:noFill/>
                </a:ln>
                <a:solidFill>
                  <a:srgbClr val="000048"/>
                </a:solidFill>
                <a:effectLst/>
                <a:uLnTx/>
                <a:uFillTx/>
              </a:rPr>
              <a:t> uno </a:t>
            </a:r>
            <a:r>
              <a:rPr kumimoji="0" lang="en-US" sz="1050" b="0" i="0" u="none" strike="noStrike" kern="0" cap="none" spc="0" normalizeH="0" baseline="0" noProof="0" err="1">
                <a:ln>
                  <a:noFill/>
                </a:ln>
                <a:solidFill>
                  <a:srgbClr val="000048"/>
                </a:solidFill>
                <a:effectLst/>
                <a:uLnTx/>
                <a:uFillTx/>
              </a:rPr>
              <a:t>miu</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resiop</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werjtil</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mbara</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desta</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bursop</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verahala</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nurdiana</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masterum</a:t>
            </a:r>
            <a:endParaRPr kumimoji="0" lang="en-US" sz="1050" b="0" i="0" u="none" strike="noStrike" kern="0" cap="none" spc="0" normalizeH="0" baseline="0" noProof="0">
              <a:ln>
                <a:noFill/>
              </a:ln>
              <a:solidFill>
                <a:srgbClr val="000048"/>
              </a:solidFill>
              <a:effectLst/>
              <a:uLnTx/>
              <a:uFillTx/>
            </a:endParaRPr>
          </a:p>
        </p:txBody>
      </p:sp>
      <p:cxnSp>
        <p:nvCxnSpPr>
          <p:cNvPr id="60" name="Straight Connector 59">
            <a:extLst>
              <a:ext uri="{FF2B5EF4-FFF2-40B4-BE49-F238E27FC236}">
                <a16:creationId xmlns:a16="http://schemas.microsoft.com/office/drawing/2014/main" id="{B6DA1073-73F9-998A-34D8-8BCA632510DD}"/>
              </a:ext>
              <a:ext uri="{C183D7F6-B498-43B3-948B-1728B52AA6E4}">
                <adec:decorative xmlns:adec="http://schemas.microsoft.com/office/drawing/2017/decorative" val="1"/>
              </a:ext>
            </a:extLst>
          </p:cNvPr>
          <p:cNvCxnSpPr>
            <a:cxnSpLocks/>
          </p:cNvCxnSpPr>
          <p:nvPr/>
        </p:nvCxnSpPr>
        <p:spPr>
          <a:xfrm>
            <a:off x="2790312" y="2433378"/>
            <a:ext cx="0" cy="1634373"/>
          </a:xfrm>
          <a:prstGeom prst="line">
            <a:avLst/>
          </a:prstGeom>
          <a:noFill/>
          <a:ln w="15875" cap="flat" cmpd="sng" algn="ctr">
            <a:solidFill>
              <a:srgbClr val="FFFFFF">
                <a:lumMod val="85000"/>
              </a:srgbClr>
            </a:solidFill>
            <a:prstDash val="solid"/>
            <a:miter lim="800000"/>
            <a:headEnd type="oval"/>
          </a:ln>
          <a:effectLst/>
        </p:spPr>
      </p:cxnSp>
      <p:sp>
        <p:nvSpPr>
          <p:cNvPr id="63" name="TextBox 62">
            <a:extLst>
              <a:ext uri="{FF2B5EF4-FFF2-40B4-BE49-F238E27FC236}">
                <a16:creationId xmlns:a16="http://schemas.microsoft.com/office/drawing/2014/main" id="{BDC70284-1ADF-5D61-F581-5B48BC13BC34}"/>
              </a:ext>
            </a:extLst>
          </p:cNvPr>
          <p:cNvSpPr txBox="1"/>
          <p:nvPr/>
        </p:nvSpPr>
        <p:spPr>
          <a:xfrm>
            <a:off x="4508748" y="1900545"/>
            <a:ext cx="402354" cy="323165"/>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2F78C4"/>
                </a:solidFill>
                <a:effectLst/>
                <a:uLnTx/>
                <a:uFillTx/>
                <a:cs typeface="Arial" panose="020B0604020202020204" pitchFamily="34" charset="0"/>
              </a:rPr>
              <a:t>Month</a:t>
            </a:r>
            <a:br>
              <a:rPr kumimoji="0" lang="en-US" sz="1050" b="1" i="0" u="none" strike="noStrike" kern="0" cap="none" spc="0" normalizeH="0" baseline="0" noProof="0">
                <a:ln>
                  <a:noFill/>
                </a:ln>
                <a:solidFill>
                  <a:srgbClr val="2F78C4"/>
                </a:solidFill>
                <a:effectLst/>
                <a:uLnTx/>
                <a:uFillTx/>
                <a:cs typeface="Arial" panose="020B0604020202020204" pitchFamily="34" charset="0"/>
              </a:rPr>
            </a:br>
            <a:r>
              <a:rPr kumimoji="0" lang="en-US" sz="1050" b="1" i="0" u="none" strike="noStrike" kern="0" cap="none" spc="0" normalizeH="0" baseline="0" noProof="0">
                <a:ln>
                  <a:noFill/>
                </a:ln>
                <a:solidFill>
                  <a:srgbClr val="2F78C4"/>
                </a:solidFill>
                <a:effectLst/>
                <a:uLnTx/>
                <a:uFillTx/>
                <a:cs typeface="Arial" panose="020B0604020202020204" pitchFamily="34" charset="0"/>
              </a:rPr>
              <a:t>2024</a:t>
            </a:r>
          </a:p>
        </p:txBody>
      </p:sp>
      <p:sp>
        <p:nvSpPr>
          <p:cNvPr id="64" name="TextBox 63">
            <a:extLst>
              <a:ext uri="{FF2B5EF4-FFF2-40B4-BE49-F238E27FC236}">
                <a16:creationId xmlns:a16="http://schemas.microsoft.com/office/drawing/2014/main" id="{BF844800-4CD9-B528-3375-CD319028E199}"/>
              </a:ext>
            </a:extLst>
          </p:cNvPr>
          <p:cNvSpPr txBox="1"/>
          <p:nvPr/>
        </p:nvSpPr>
        <p:spPr>
          <a:xfrm>
            <a:off x="4656072" y="2884414"/>
            <a:ext cx="1371600" cy="951671"/>
          </a:xfrm>
          <a:prstGeom prst="rect">
            <a:avLst/>
          </a:prstGeom>
          <a:noFill/>
        </p:spPr>
        <p:txBody>
          <a:bodyPr wrap="square" lIns="0" tIns="0" rIns="0" bIns="0" rtlCol="0">
            <a:spAutoFit/>
          </a:bodyPr>
          <a:lstStyle/>
          <a:p>
            <a:pPr marL="0" marR="0" lvl="0" indent="0" defTabSz="317472" eaLnBrk="1" fontAlgn="auto" latinLnBrk="0" hangingPunct="1">
              <a:lnSpc>
                <a:spcPct val="12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48"/>
                </a:solidFill>
                <a:effectLst/>
                <a:uLnTx/>
                <a:uFillTx/>
              </a:rPr>
              <a:t>Lorem ipsum</a:t>
            </a:r>
            <a:br>
              <a:rPr kumimoji="0" lang="en-US" sz="1050" b="0" i="0" u="none" strike="noStrike" kern="0" cap="none" spc="0" normalizeH="0" baseline="0" noProof="0">
                <a:ln>
                  <a:noFill/>
                </a:ln>
                <a:solidFill>
                  <a:srgbClr val="000048"/>
                </a:solidFill>
                <a:effectLst/>
                <a:uLnTx/>
                <a:uFillTx/>
              </a:rPr>
            </a:br>
            <a:r>
              <a:rPr kumimoji="0" lang="en-US" sz="1050" b="0" i="0" u="none" strike="noStrike" kern="0" cap="none" spc="0" normalizeH="0" baseline="0" noProof="0">
                <a:ln>
                  <a:noFill/>
                </a:ln>
                <a:solidFill>
                  <a:srgbClr val="000048"/>
                </a:solidFill>
                <a:effectLst/>
                <a:uLnTx/>
                <a:uFillTx/>
              </a:rPr>
              <a:t>sit amet </a:t>
            </a:r>
            <a:r>
              <a:rPr kumimoji="0" lang="en-US" sz="1050" b="0" i="0" u="none" strike="noStrike" kern="0" cap="none" spc="0" normalizeH="0" baseline="0" noProof="0" err="1">
                <a:ln>
                  <a:noFill/>
                </a:ln>
                <a:solidFill>
                  <a:srgbClr val="000048"/>
                </a:solidFill>
                <a:effectLst/>
                <a:uLnTx/>
                <a:uFillTx/>
              </a:rPr>
              <a:t>lirum</a:t>
            </a:r>
            <a:r>
              <a:rPr kumimoji="0" lang="en-US" sz="1050" b="0" i="0" u="none" strike="noStrike" kern="0" cap="none" spc="0" normalizeH="0" baseline="0" noProof="0">
                <a:ln>
                  <a:noFill/>
                </a:ln>
                <a:solidFill>
                  <a:srgbClr val="000048"/>
                </a:solidFill>
                <a:effectLst/>
                <a:uLnTx/>
                <a:uFillTx/>
              </a:rPr>
              <a:t> uno </a:t>
            </a:r>
            <a:r>
              <a:rPr kumimoji="0" lang="en-US" sz="1050" b="0" i="0" u="none" strike="noStrike" kern="0" cap="none" spc="0" normalizeH="0" baseline="0" noProof="0" err="1">
                <a:ln>
                  <a:noFill/>
                </a:ln>
                <a:solidFill>
                  <a:srgbClr val="000048"/>
                </a:solidFill>
                <a:effectLst/>
                <a:uLnTx/>
                <a:uFillTx/>
              </a:rPr>
              <a:t>miu</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resiop</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werjtil</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mbara</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desta</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bursop</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verahala</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nurdiana</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masterum</a:t>
            </a:r>
            <a:endParaRPr kumimoji="0" lang="en-US" sz="1050" b="0" i="0" u="none" strike="noStrike" kern="0" cap="none" spc="0" normalizeH="0" baseline="0" noProof="0">
              <a:ln>
                <a:noFill/>
              </a:ln>
              <a:solidFill>
                <a:srgbClr val="000048"/>
              </a:solidFill>
              <a:effectLst/>
              <a:uLnTx/>
              <a:uFillTx/>
            </a:endParaRPr>
          </a:p>
        </p:txBody>
      </p:sp>
      <p:cxnSp>
        <p:nvCxnSpPr>
          <p:cNvPr id="65" name="Straight Connector 64">
            <a:extLst>
              <a:ext uri="{FF2B5EF4-FFF2-40B4-BE49-F238E27FC236}">
                <a16:creationId xmlns:a16="http://schemas.microsoft.com/office/drawing/2014/main" id="{041A471D-8588-BFFC-CDE7-7710C3F20AE2}"/>
              </a:ext>
              <a:ext uri="{C183D7F6-B498-43B3-948B-1728B52AA6E4}">
                <adec:decorative xmlns:adec="http://schemas.microsoft.com/office/drawing/2017/decorative" val="1"/>
              </a:ext>
            </a:extLst>
          </p:cNvPr>
          <p:cNvCxnSpPr>
            <a:cxnSpLocks/>
          </p:cNvCxnSpPr>
          <p:nvPr/>
        </p:nvCxnSpPr>
        <p:spPr>
          <a:xfrm>
            <a:off x="4538348" y="2433378"/>
            <a:ext cx="0" cy="1634373"/>
          </a:xfrm>
          <a:prstGeom prst="line">
            <a:avLst/>
          </a:prstGeom>
          <a:noFill/>
          <a:ln w="15875" cap="flat" cmpd="sng" algn="ctr">
            <a:solidFill>
              <a:srgbClr val="FFFFFF">
                <a:lumMod val="85000"/>
              </a:srgbClr>
            </a:solidFill>
            <a:prstDash val="solid"/>
            <a:miter lim="800000"/>
            <a:headEnd type="oval"/>
          </a:ln>
          <a:effectLst/>
        </p:spPr>
      </p:cxnSp>
      <p:sp>
        <p:nvSpPr>
          <p:cNvPr id="68" name="TextBox 67">
            <a:extLst>
              <a:ext uri="{FF2B5EF4-FFF2-40B4-BE49-F238E27FC236}">
                <a16:creationId xmlns:a16="http://schemas.microsoft.com/office/drawing/2014/main" id="{EE7FB4DD-9804-737F-9F33-240881878AD0}"/>
              </a:ext>
            </a:extLst>
          </p:cNvPr>
          <p:cNvSpPr txBox="1"/>
          <p:nvPr/>
        </p:nvSpPr>
        <p:spPr>
          <a:xfrm>
            <a:off x="6256784" y="1900545"/>
            <a:ext cx="402354" cy="323165"/>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2F78C4"/>
                </a:solidFill>
                <a:effectLst/>
                <a:uLnTx/>
                <a:uFillTx/>
                <a:cs typeface="Arial" panose="020B0604020202020204" pitchFamily="34" charset="0"/>
              </a:rPr>
              <a:t>Month</a:t>
            </a:r>
            <a:br>
              <a:rPr kumimoji="0" lang="en-US" sz="1050" b="1" i="0" u="none" strike="noStrike" kern="0" cap="none" spc="0" normalizeH="0" baseline="0" noProof="0">
                <a:ln>
                  <a:noFill/>
                </a:ln>
                <a:solidFill>
                  <a:srgbClr val="2F78C4"/>
                </a:solidFill>
                <a:effectLst/>
                <a:uLnTx/>
                <a:uFillTx/>
                <a:cs typeface="Arial" panose="020B0604020202020204" pitchFamily="34" charset="0"/>
              </a:rPr>
            </a:br>
            <a:r>
              <a:rPr kumimoji="0" lang="en-US" sz="1050" b="1" i="0" u="none" strike="noStrike" kern="0" cap="none" spc="0" normalizeH="0" baseline="0" noProof="0">
                <a:ln>
                  <a:noFill/>
                </a:ln>
                <a:solidFill>
                  <a:srgbClr val="2F78C4"/>
                </a:solidFill>
                <a:effectLst/>
                <a:uLnTx/>
                <a:uFillTx/>
                <a:cs typeface="Arial" panose="020B0604020202020204" pitchFamily="34" charset="0"/>
              </a:rPr>
              <a:t>2024</a:t>
            </a:r>
          </a:p>
        </p:txBody>
      </p:sp>
      <p:sp>
        <p:nvSpPr>
          <p:cNvPr id="69" name="TextBox 68">
            <a:extLst>
              <a:ext uri="{FF2B5EF4-FFF2-40B4-BE49-F238E27FC236}">
                <a16:creationId xmlns:a16="http://schemas.microsoft.com/office/drawing/2014/main" id="{3247BBC9-9C9A-89BA-A5CE-428D640A1371}"/>
              </a:ext>
            </a:extLst>
          </p:cNvPr>
          <p:cNvSpPr txBox="1"/>
          <p:nvPr/>
        </p:nvSpPr>
        <p:spPr>
          <a:xfrm>
            <a:off x="6404108" y="2884414"/>
            <a:ext cx="1371600" cy="951671"/>
          </a:xfrm>
          <a:prstGeom prst="rect">
            <a:avLst/>
          </a:prstGeom>
          <a:noFill/>
        </p:spPr>
        <p:txBody>
          <a:bodyPr wrap="square" lIns="0" tIns="0" rIns="0" bIns="0" rtlCol="0">
            <a:spAutoFit/>
          </a:bodyPr>
          <a:lstStyle/>
          <a:p>
            <a:pPr marL="0" marR="0" lvl="0" indent="0" defTabSz="317472" eaLnBrk="1" fontAlgn="auto" latinLnBrk="0" hangingPunct="1">
              <a:lnSpc>
                <a:spcPct val="12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48"/>
                </a:solidFill>
                <a:effectLst/>
                <a:uLnTx/>
                <a:uFillTx/>
              </a:rPr>
              <a:t>Lorem ipsum</a:t>
            </a:r>
            <a:br>
              <a:rPr kumimoji="0" lang="en-US" sz="1050" b="0" i="0" u="none" strike="noStrike" kern="0" cap="none" spc="0" normalizeH="0" baseline="0" noProof="0">
                <a:ln>
                  <a:noFill/>
                </a:ln>
                <a:solidFill>
                  <a:srgbClr val="000048"/>
                </a:solidFill>
                <a:effectLst/>
                <a:uLnTx/>
                <a:uFillTx/>
              </a:rPr>
            </a:br>
            <a:r>
              <a:rPr kumimoji="0" lang="en-US" sz="1050" b="0" i="0" u="none" strike="noStrike" kern="0" cap="none" spc="0" normalizeH="0" baseline="0" noProof="0">
                <a:ln>
                  <a:noFill/>
                </a:ln>
                <a:solidFill>
                  <a:srgbClr val="000048"/>
                </a:solidFill>
                <a:effectLst/>
                <a:uLnTx/>
                <a:uFillTx/>
              </a:rPr>
              <a:t>sit </a:t>
            </a:r>
            <a:r>
              <a:rPr kumimoji="0" lang="en-US" sz="1050" b="0" i="0" u="none" strike="noStrike" kern="0" cap="none" spc="0" normalizeH="0" baseline="0" noProof="0" err="1">
                <a:ln>
                  <a:noFill/>
                </a:ln>
                <a:solidFill>
                  <a:srgbClr val="000048"/>
                </a:solidFill>
                <a:effectLst/>
                <a:uLnTx/>
                <a:uFillTx/>
              </a:rPr>
              <a:t>amet</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lirum</a:t>
            </a:r>
            <a:r>
              <a:rPr kumimoji="0" lang="en-US" sz="1050" b="0" i="0" u="none" strike="noStrike" kern="0" cap="none" spc="0" normalizeH="0" baseline="0" noProof="0">
                <a:ln>
                  <a:noFill/>
                </a:ln>
                <a:solidFill>
                  <a:srgbClr val="000048"/>
                </a:solidFill>
                <a:effectLst/>
                <a:uLnTx/>
                <a:uFillTx/>
              </a:rPr>
              <a:t> uno </a:t>
            </a:r>
            <a:r>
              <a:rPr kumimoji="0" lang="en-US" sz="1050" b="0" i="0" u="none" strike="noStrike" kern="0" cap="none" spc="0" normalizeH="0" baseline="0" noProof="0" err="1">
                <a:ln>
                  <a:noFill/>
                </a:ln>
                <a:solidFill>
                  <a:srgbClr val="000048"/>
                </a:solidFill>
                <a:effectLst/>
                <a:uLnTx/>
                <a:uFillTx/>
              </a:rPr>
              <a:t>miu</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resiop</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werjtil</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mbara</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desta</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bursop</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verahala</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nurdiana</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masterum</a:t>
            </a:r>
            <a:endParaRPr kumimoji="0" lang="en-US" sz="1050" b="0" i="0" u="none" strike="noStrike" kern="0" cap="none" spc="0" normalizeH="0" baseline="0" noProof="0">
              <a:ln>
                <a:noFill/>
              </a:ln>
              <a:solidFill>
                <a:srgbClr val="000048"/>
              </a:solidFill>
              <a:effectLst/>
              <a:uLnTx/>
              <a:uFillTx/>
            </a:endParaRPr>
          </a:p>
        </p:txBody>
      </p:sp>
      <p:cxnSp>
        <p:nvCxnSpPr>
          <p:cNvPr id="70" name="Straight Connector 69">
            <a:extLst>
              <a:ext uri="{FF2B5EF4-FFF2-40B4-BE49-F238E27FC236}">
                <a16:creationId xmlns:a16="http://schemas.microsoft.com/office/drawing/2014/main" id="{B09C6BAD-7F94-9774-6BB0-DDDA2230C2CD}"/>
              </a:ext>
              <a:ext uri="{C183D7F6-B498-43B3-948B-1728B52AA6E4}">
                <adec:decorative xmlns:adec="http://schemas.microsoft.com/office/drawing/2017/decorative" val="1"/>
              </a:ext>
            </a:extLst>
          </p:cNvPr>
          <p:cNvCxnSpPr>
            <a:cxnSpLocks/>
          </p:cNvCxnSpPr>
          <p:nvPr/>
        </p:nvCxnSpPr>
        <p:spPr>
          <a:xfrm>
            <a:off x="6286384" y="2433378"/>
            <a:ext cx="0" cy="1634373"/>
          </a:xfrm>
          <a:prstGeom prst="line">
            <a:avLst/>
          </a:prstGeom>
          <a:noFill/>
          <a:ln w="15875" cap="flat" cmpd="sng" algn="ctr">
            <a:solidFill>
              <a:srgbClr val="FFFFFF">
                <a:lumMod val="85000"/>
              </a:srgbClr>
            </a:solidFill>
            <a:prstDash val="solid"/>
            <a:miter lim="800000"/>
            <a:headEnd type="oval"/>
          </a:ln>
          <a:effectLst/>
        </p:spPr>
      </p:cxnSp>
      <p:sp>
        <p:nvSpPr>
          <p:cNvPr id="73" name="TextBox 72">
            <a:extLst>
              <a:ext uri="{FF2B5EF4-FFF2-40B4-BE49-F238E27FC236}">
                <a16:creationId xmlns:a16="http://schemas.microsoft.com/office/drawing/2014/main" id="{483F3253-F1C7-D6E4-1BC9-B342D659F74E}"/>
              </a:ext>
            </a:extLst>
          </p:cNvPr>
          <p:cNvSpPr txBox="1"/>
          <p:nvPr/>
        </p:nvSpPr>
        <p:spPr>
          <a:xfrm>
            <a:off x="7955304" y="1900545"/>
            <a:ext cx="402354" cy="323165"/>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2F78C4"/>
                </a:solidFill>
                <a:effectLst/>
                <a:uLnTx/>
                <a:uFillTx/>
                <a:cs typeface="Arial" panose="020B0604020202020204" pitchFamily="34" charset="0"/>
              </a:rPr>
              <a:t>Month</a:t>
            </a:r>
            <a:br>
              <a:rPr kumimoji="0" lang="en-US" sz="1050" b="1" i="0" u="none" strike="noStrike" kern="0" cap="none" spc="0" normalizeH="0" baseline="0" noProof="0">
                <a:ln>
                  <a:noFill/>
                </a:ln>
                <a:solidFill>
                  <a:srgbClr val="2F78C4"/>
                </a:solidFill>
                <a:effectLst/>
                <a:uLnTx/>
                <a:uFillTx/>
                <a:cs typeface="Arial" panose="020B0604020202020204" pitchFamily="34" charset="0"/>
              </a:rPr>
            </a:br>
            <a:r>
              <a:rPr kumimoji="0" lang="en-US" sz="1050" b="1" i="0" u="none" strike="noStrike" kern="0" cap="none" spc="0" normalizeH="0" baseline="0" noProof="0">
                <a:ln>
                  <a:noFill/>
                </a:ln>
                <a:solidFill>
                  <a:srgbClr val="2F78C4"/>
                </a:solidFill>
                <a:effectLst/>
                <a:uLnTx/>
                <a:uFillTx/>
                <a:cs typeface="Arial" panose="020B0604020202020204" pitchFamily="34" charset="0"/>
              </a:rPr>
              <a:t>2024</a:t>
            </a:r>
          </a:p>
        </p:txBody>
      </p:sp>
      <p:sp>
        <p:nvSpPr>
          <p:cNvPr id="74" name="TextBox 73">
            <a:extLst>
              <a:ext uri="{FF2B5EF4-FFF2-40B4-BE49-F238E27FC236}">
                <a16:creationId xmlns:a16="http://schemas.microsoft.com/office/drawing/2014/main" id="{0381BE9C-FD94-1CA2-82D8-9EF8BCEEF425}"/>
              </a:ext>
            </a:extLst>
          </p:cNvPr>
          <p:cNvSpPr txBox="1"/>
          <p:nvPr/>
        </p:nvSpPr>
        <p:spPr>
          <a:xfrm>
            <a:off x="8102628" y="2884414"/>
            <a:ext cx="1371600" cy="951671"/>
          </a:xfrm>
          <a:prstGeom prst="rect">
            <a:avLst/>
          </a:prstGeom>
          <a:noFill/>
        </p:spPr>
        <p:txBody>
          <a:bodyPr wrap="square" lIns="0" tIns="0" rIns="0" bIns="0" rtlCol="0">
            <a:spAutoFit/>
          </a:bodyPr>
          <a:lstStyle/>
          <a:p>
            <a:pPr marL="0" marR="0" lvl="0" indent="0" defTabSz="317472" eaLnBrk="1" fontAlgn="auto" latinLnBrk="0" hangingPunct="1">
              <a:lnSpc>
                <a:spcPct val="12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48"/>
                </a:solidFill>
                <a:effectLst/>
                <a:uLnTx/>
                <a:uFillTx/>
              </a:rPr>
              <a:t>Lorem ipsum</a:t>
            </a:r>
            <a:br>
              <a:rPr kumimoji="0" lang="en-US" sz="1050" b="0" i="0" u="none" strike="noStrike" kern="0" cap="none" spc="0" normalizeH="0" baseline="0" noProof="0">
                <a:ln>
                  <a:noFill/>
                </a:ln>
                <a:solidFill>
                  <a:srgbClr val="000048"/>
                </a:solidFill>
                <a:effectLst/>
                <a:uLnTx/>
                <a:uFillTx/>
              </a:rPr>
            </a:br>
            <a:r>
              <a:rPr kumimoji="0" lang="en-US" sz="1050" b="0" i="0" u="none" strike="noStrike" kern="0" cap="none" spc="0" normalizeH="0" baseline="0" noProof="0">
                <a:ln>
                  <a:noFill/>
                </a:ln>
                <a:solidFill>
                  <a:srgbClr val="000048"/>
                </a:solidFill>
                <a:effectLst/>
                <a:uLnTx/>
                <a:uFillTx/>
              </a:rPr>
              <a:t>sit amet </a:t>
            </a:r>
            <a:r>
              <a:rPr kumimoji="0" lang="en-US" sz="1050" b="0" i="0" u="none" strike="noStrike" kern="0" cap="none" spc="0" normalizeH="0" baseline="0" noProof="0" err="1">
                <a:ln>
                  <a:noFill/>
                </a:ln>
                <a:solidFill>
                  <a:srgbClr val="000048"/>
                </a:solidFill>
                <a:effectLst/>
                <a:uLnTx/>
                <a:uFillTx/>
              </a:rPr>
              <a:t>lirum</a:t>
            </a:r>
            <a:r>
              <a:rPr kumimoji="0" lang="en-US" sz="1050" b="0" i="0" u="none" strike="noStrike" kern="0" cap="none" spc="0" normalizeH="0" baseline="0" noProof="0">
                <a:ln>
                  <a:noFill/>
                </a:ln>
                <a:solidFill>
                  <a:srgbClr val="000048"/>
                </a:solidFill>
                <a:effectLst/>
                <a:uLnTx/>
                <a:uFillTx/>
              </a:rPr>
              <a:t> uno </a:t>
            </a:r>
            <a:r>
              <a:rPr kumimoji="0" lang="en-US" sz="1050" b="0" i="0" u="none" strike="noStrike" kern="0" cap="none" spc="0" normalizeH="0" baseline="0" noProof="0" err="1">
                <a:ln>
                  <a:noFill/>
                </a:ln>
                <a:solidFill>
                  <a:srgbClr val="000048"/>
                </a:solidFill>
                <a:effectLst/>
                <a:uLnTx/>
                <a:uFillTx/>
              </a:rPr>
              <a:t>miu</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resiop</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werjtil</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mbara</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desta</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bursop</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verahala</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nurdiana</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masterum</a:t>
            </a:r>
            <a:endParaRPr kumimoji="0" lang="en-US" sz="1050" b="0" i="0" u="none" strike="noStrike" kern="0" cap="none" spc="0" normalizeH="0" baseline="0" noProof="0">
              <a:ln>
                <a:noFill/>
              </a:ln>
              <a:solidFill>
                <a:srgbClr val="000048"/>
              </a:solidFill>
              <a:effectLst/>
              <a:uLnTx/>
              <a:uFillTx/>
            </a:endParaRPr>
          </a:p>
        </p:txBody>
      </p:sp>
      <p:cxnSp>
        <p:nvCxnSpPr>
          <p:cNvPr id="75" name="Straight Connector 74">
            <a:extLst>
              <a:ext uri="{FF2B5EF4-FFF2-40B4-BE49-F238E27FC236}">
                <a16:creationId xmlns:a16="http://schemas.microsoft.com/office/drawing/2014/main" id="{F02B301F-B01F-8969-2895-85853B1829C7}"/>
              </a:ext>
              <a:ext uri="{C183D7F6-B498-43B3-948B-1728B52AA6E4}">
                <adec:decorative xmlns:adec="http://schemas.microsoft.com/office/drawing/2017/decorative" val="1"/>
              </a:ext>
            </a:extLst>
          </p:cNvPr>
          <p:cNvCxnSpPr>
            <a:cxnSpLocks/>
          </p:cNvCxnSpPr>
          <p:nvPr/>
        </p:nvCxnSpPr>
        <p:spPr>
          <a:xfrm>
            <a:off x="7984904" y="2433378"/>
            <a:ext cx="0" cy="1634373"/>
          </a:xfrm>
          <a:prstGeom prst="line">
            <a:avLst/>
          </a:prstGeom>
          <a:noFill/>
          <a:ln w="15875" cap="flat" cmpd="sng" algn="ctr">
            <a:solidFill>
              <a:srgbClr val="FFFFFF">
                <a:lumMod val="85000"/>
              </a:srgbClr>
            </a:solidFill>
            <a:prstDash val="solid"/>
            <a:miter lim="800000"/>
            <a:headEnd type="oval"/>
          </a:ln>
          <a:effectLst/>
        </p:spPr>
      </p:cxnSp>
      <p:sp>
        <p:nvSpPr>
          <p:cNvPr id="78" name="TextBox 77">
            <a:extLst>
              <a:ext uri="{FF2B5EF4-FFF2-40B4-BE49-F238E27FC236}">
                <a16:creationId xmlns:a16="http://schemas.microsoft.com/office/drawing/2014/main" id="{124D2CCB-3E69-FD22-3A23-3EC6D5D6ABF9}"/>
              </a:ext>
            </a:extLst>
          </p:cNvPr>
          <p:cNvSpPr txBox="1"/>
          <p:nvPr/>
        </p:nvSpPr>
        <p:spPr>
          <a:xfrm>
            <a:off x="9703341" y="1900545"/>
            <a:ext cx="402354" cy="323165"/>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2F78C4"/>
                </a:solidFill>
                <a:effectLst/>
                <a:uLnTx/>
                <a:uFillTx/>
                <a:cs typeface="Arial" panose="020B0604020202020204" pitchFamily="34" charset="0"/>
              </a:rPr>
              <a:t>Month</a:t>
            </a:r>
            <a:br>
              <a:rPr kumimoji="0" lang="en-US" sz="1050" b="1" i="0" u="none" strike="noStrike" kern="0" cap="none" spc="0" normalizeH="0" baseline="0" noProof="0">
                <a:ln>
                  <a:noFill/>
                </a:ln>
                <a:solidFill>
                  <a:srgbClr val="2F78C4"/>
                </a:solidFill>
                <a:effectLst/>
                <a:uLnTx/>
                <a:uFillTx/>
                <a:cs typeface="Arial" panose="020B0604020202020204" pitchFamily="34" charset="0"/>
              </a:rPr>
            </a:br>
            <a:r>
              <a:rPr kumimoji="0" lang="en-US" sz="1050" b="1" i="0" u="none" strike="noStrike" kern="0" cap="none" spc="0" normalizeH="0" baseline="0" noProof="0">
                <a:ln>
                  <a:noFill/>
                </a:ln>
                <a:solidFill>
                  <a:srgbClr val="2F78C4"/>
                </a:solidFill>
                <a:effectLst/>
                <a:uLnTx/>
                <a:uFillTx/>
                <a:cs typeface="Arial" panose="020B0604020202020204" pitchFamily="34" charset="0"/>
              </a:rPr>
              <a:t>2024</a:t>
            </a:r>
          </a:p>
        </p:txBody>
      </p:sp>
      <p:sp>
        <p:nvSpPr>
          <p:cNvPr id="79" name="TextBox 78">
            <a:extLst>
              <a:ext uri="{FF2B5EF4-FFF2-40B4-BE49-F238E27FC236}">
                <a16:creationId xmlns:a16="http://schemas.microsoft.com/office/drawing/2014/main" id="{A7F8756F-3A87-54AB-26F4-E45FD18A93F3}"/>
              </a:ext>
            </a:extLst>
          </p:cNvPr>
          <p:cNvSpPr txBox="1"/>
          <p:nvPr/>
        </p:nvSpPr>
        <p:spPr>
          <a:xfrm>
            <a:off x="9850665" y="2884414"/>
            <a:ext cx="1371600" cy="951671"/>
          </a:xfrm>
          <a:prstGeom prst="rect">
            <a:avLst/>
          </a:prstGeom>
          <a:noFill/>
        </p:spPr>
        <p:txBody>
          <a:bodyPr wrap="square" lIns="0" tIns="0" rIns="0" bIns="0" rtlCol="0">
            <a:spAutoFit/>
          </a:bodyPr>
          <a:lstStyle/>
          <a:p>
            <a:pPr marL="0" marR="0" lvl="0" indent="0" defTabSz="317472" eaLnBrk="1" fontAlgn="auto" latinLnBrk="0" hangingPunct="1">
              <a:lnSpc>
                <a:spcPct val="12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48"/>
                </a:solidFill>
                <a:effectLst/>
                <a:uLnTx/>
                <a:uFillTx/>
              </a:rPr>
              <a:t>Lorem ipsum</a:t>
            </a:r>
            <a:br>
              <a:rPr kumimoji="0" lang="en-US" sz="1050" b="0" i="0" u="none" strike="noStrike" kern="0" cap="none" spc="0" normalizeH="0" baseline="0" noProof="0">
                <a:ln>
                  <a:noFill/>
                </a:ln>
                <a:solidFill>
                  <a:srgbClr val="000048"/>
                </a:solidFill>
                <a:effectLst/>
                <a:uLnTx/>
                <a:uFillTx/>
              </a:rPr>
            </a:br>
            <a:r>
              <a:rPr kumimoji="0" lang="en-US" sz="1050" b="0" i="0" u="none" strike="noStrike" kern="0" cap="none" spc="0" normalizeH="0" baseline="0" noProof="0">
                <a:ln>
                  <a:noFill/>
                </a:ln>
                <a:solidFill>
                  <a:srgbClr val="000048"/>
                </a:solidFill>
                <a:effectLst/>
                <a:uLnTx/>
                <a:uFillTx/>
              </a:rPr>
              <a:t>sit </a:t>
            </a:r>
            <a:r>
              <a:rPr kumimoji="0" lang="en-US" sz="1050" b="0" i="0" u="none" strike="noStrike" kern="0" cap="none" spc="0" normalizeH="0" baseline="0" noProof="0" err="1">
                <a:ln>
                  <a:noFill/>
                </a:ln>
                <a:solidFill>
                  <a:srgbClr val="000048"/>
                </a:solidFill>
                <a:effectLst/>
                <a:uLnTx/>
                <a:uFillTx/>
              </a:rPr>
              <a:t>amet</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lirum</a:t>
            </a:r>
            <a:r>
              <a:rPr kumimoji="0" lang="en-US" sz="1050" b="0" i="0" u="none" strike="noStrike" kern="0" cap="none" spc="0" normalizeH="0" baseline="0" noProof="0">
                <a:ln>
                  <a:noFill/>
                </a:ln>
                <a:solidFill>
                  <a:srgbClr val="000048"/>
                </a:solidFill>
                <a:effectLst/>
                <a:uLnTx/>
                <a:uFillTx/>
              </a:rPr>
              <a:t> uno </a:t>
            </a:r>
            <a:r>
              <a:rPr kumimoji="0" lang="en-US" sz="1050" b="0" i="0" u="none" strike="noStrike" kern="0" cap="none" spc="0" normalizeH="0" baseline="0" noProof="0" err="1">
                <a:ln>
                  <a:noFill/>
                </a:ln>
                <a:solidFill>
                  <a:srgbClr val="000048"/>
                </a:solidFill>
                <a:effectLst/>
                <a:uLnTx/>
                <a:uFillTx/>
              </a:rPr>
              <a:t>miu</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resiop</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werjtil</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mbara</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desta</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bursop</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verahala</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nurdiana</a:t>
            </a:r>
            <a:r>
              <a:rPr kumimoji="0" lang="en-US" sz="1050" b="0" i="0" u="none" strike="noStrike" kern="0" cap="none" spc="0" normalizeH="0" baseline="0" noProof="0">
                <a:ln>
                  <a:noFill/>
                </a:ln>
                <a:solidFill>
                  <a:srgbClr val="000048"/>
                </a:solidFill>
                <a:effectLst/>
                <a:uLnTx/>
                <a:uFillTx/>
              </a:rPr>
              <a:t> </a:t>
            </a:r>
            <a:r>
              <a:rPr kumimoji="0" lang="en-US" sz="1050" b="0" i="0" u="none" strike="noStrike" kern="0" cap="none" spc="0" normalizeH="0" baseline="0" noProof="0" err="1">
                <a:ln>
                  <a:noFill/>
                </a:ln>
                <a:solidFill>
                  <a:srgbClr val="000048"/>
                </a:solidFill>
                <a:effectLst/>
                <a:uLnTx/>
                <a:uFillTx/>
              </a:rPr>
              <a:t>masterum</a:t>
            </a:r>
            <a:endParaRPr kumimoji="0" lang="en-US" sz="1050" b="0" i="0" u="none" strike="noStrike" kern="0" cap="none" spc="0" normalizeH="0" baseline="0" noProof="0">
              <a:ln>
                <a:noFill/>
              </a:ln>
              <a:solidFill>
                <a:srgbClr val="000048"/>
              </a:solidFill>
              <a:effectLst/>
              <a:uLnTx/>
              <a:uFillTx/>
            </a:endParaRPr>
          </a:p>
        </p:txBody>
      </p:sp>
      <p:cxnSp>
        <p:nvCxnSpPr>
          <p:cNvPr id="80" name="Straight Connector 79">
            <a:extLst>
              <a:ext uri="{FF2B5EF4-FFF2-40B4-BE49-F238E27FC236}">
                <a16:creationId xmlns:a16="http://schemas.microsoft.com/office/drawing/2014/main" id="{3CC564C9-0BEE-2556-314A-D0C5B0734E20}"/>
              </a:ext>
              <a:ext uri="{C183D7F6-B498-43B3-948B-1728B52AA6E4}">
                <adec:decorative xmlns:adec="http://schemas.microsoft.com/office/drawing/2017/decorative" val="1"/>
              </a:ext>
            </a:extLst>
          </p:cNvPr>
          <p:cNvCxnSpPr>
            <a:cxnSpLocks/>
          </p:cNvCxnSpPr>
          <p:nvPr/>
        </p:nvCxnSpPr>
        <p:spPr>
          <a:xfrm>
            <a:off x="9732941" y="2433378"/>
            <a:ext cx="0" cy="1634373"/>
          </a:xfrm>
          <a:prstGeom prst="line">
            <a:avLst/>
          </a:prstGeom>
          <a:noFill/>
          <a:ln w="15875" cap="flat" cmpd="sng" algn="ctr">
            <a:solidFill>
              <a:srgbClr val="FFFFFF">
                <a:lumMod val="85000"/>
              </a:srgbClr>
            </a:solidFill>
            <a:prstDash val="solid"/>
            <a:miter lim="800000"/>
            <a:headEnd type="oval"/>
          </a:ln>
          <a:effectLst/>
        </p:spPr>
      </p:cxnSp>
      <p:sp>
        <p:nvSpPr>
          <p:cNvPr id="56" name="Oval 55">
            <a:extLst>
              <a:ext uri="{FF2B5EF4-FFF2-40B4-BE49-F238E27FC236}">
                <a16:creationId xmlns:a16="http://schemas.microsoft.com/office/drawing/2014/main" id="{093A2B73-0A40-F795-F03A-AF1B4A915990}"/>
              </a:ext>
              <a:ext uri="{C183D7F6-B498-43B3-948B-1728B52AA6E4}">
                <adec:decorative xmlns:adec="http://schemas.microsoft.com/office/drawing/2017/decorative" val="1"/>
              </a:ext>
            </a:extLst>
          </p:cNvPr>
          <p:cNvSpPr/>
          <p:nvPr/>
        </p:nvSpPr>
        <p:spPr>
          <a:xfrm>
            <a:off x="979573" y="2378338"/>
            <a:ext cx="131947" cy="131947"/>
          </a:xfrm>
          <a:prstGeom prst="ellipse">
            <a:avLst/>
          </a:prstGeom>
          <a:solidFill>
            <a:srgbClr val="FFFFFF"/>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R" sz="10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61" name="Oval 60">
            <a:extLst>
              <a:ext uri="{FF2B5EF4-FFF2-40B4-BE49-F238E27FC236}">
                <a16:creationId xmlns:a16="http://schemas.microsoft.com/office/drawing/2014/main" id="{265E414E-C7C2-670C-272B-A6C2139F1694}"/>
              </a:ext>
              <a:ext uri="{C183D7F6-B498-43B3-948B-1728B52AA6E4}">
                <adec:decorative xmlns:adec="http://schemas.microsoft.com/office/drawing/2017/decorative" val="1"/>
              </a:ext>
            </a:extLst>
          </p:cNvPr>
          <p:cNvSpPr/>
          <p:nvPr/>
        </p:nvSpPr>
        <p:spPr>
          <a:xfrm>
            <a:off x="2727609" y="2378338"/>
            <a:ext cx="131947" cy="131947"/>
          </a:xfrm>
          <a:prstGeom prst="ellipse">
            <a:avLst/>
          </a:prstGeom>
          <a:solidFill>
            <a:srgbClr val="FFFFFF"/>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R" sz="10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66" name="Oval 65">
            <a:extLst>
              <a:ext uri="{FF2B5EF4-FFF2-40B4-BE49-F238E27FC236}">
                <a16:creationId xmlns:a16="http://schemas.microsoft.com/office/drawing/2014/main" id="{03AB3534-E14B-90F9-FAC6-6C837561EC09}"/>
              </a:ext>
              <a:ext uri="{C183D7F6-B498-43B3-948B-1728B52AA6E4}">
                <adec:decorative xmlns:adec="http://schemas.microsoft.com/office/drawing/2017/decorative" val="1"/>
              </a:ext>
            </a:extLst>
          </p:cNvPr>
          <p:cNvSpPr/>
          <p:nvPr/>
        </p:nvSpPr>
        <p:spPr>
          <a:xfrm>
            <a:off x="4475645" y="2378338"/>
            <a:ext cx="131947" cy="131947"/>
          </a:xfrm>
          <a:prstGeom prst="ellipse">
            <a:avLst/>
          </a:prstGeom>
          <a:solidFill>
            <a:srgbClr val="FFFFFF"/>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R" sz="10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1" name="Oval 70">
            <a:extLst>
              <a:ext uri="{FF2B5EF4-FFF2-40B4-BE49-F238E27FC236}">
                <a16:creationId xmlns:a16="http://schemas.microsoft.com/office/drawing/2014/main" id="{9C28A189-2579-F264-5252-421DAA2976EF}"/>
              </a:ext>
              <a:ext uri="{C183D7F6-B498-43B3-948B-1728B52AA6E4}">
                <adec:decorative xmlns:adec="http://schemas.microsoft.com/office/drawing/2017/decorative" val="1"/>
              </a:ext>
            </a:extLst>
          </p:cNvPr>
          <p:cNvSpPr/>
          <p:nvPr/>
        </p:nvSpPr>
        <p:spPr>
          <a:xfrm>
            <a:off x="6223681" y="2378338"/>
            <a:ext cx="131947" cy="131947"/>
          </a:xfrm>
          <a:prstGeom prst="ellipse">
            <a:avLst/>
          </a:prstGeom>
          <a:solidFill>
            <a:srgbClr val="FFFFFF"/>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R" sz="10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6" name="Oval 75">
            <a:extLst>
              <a:ext uri="{FF2B5EF4-FFF2-40B4-BE49-F238E27FC236}">
                <a16:creationId xmlns:a16="http://schemas.microsoft.com/office/drawing/2014/main" id="{374EA274-3032-A5BA-40BD-61A45E143E4F}"/>
              </a:ext>
              <a:ext uri="{C183D7F6-B498-43B3-948B-1728B52AA6E4}">
                <adec:decorative xmlns:adec="http://schemas.microsoft.com/office/drawing/2017/decorative" val="1"/>
              </a:ext>
            </a:extLst>
          </p:cNvPr>
          <p:cNvSpPr/>
          <p:nvPr/>
        </p:nvSpPr>
        <p:spPr>
          <a:xfrm>
            <a:off x="7922201" y="2378338"/>
            <a:ext cx="131947" cy="131947"/>
          </a:xfrm>
          <a:prstGeom prst="ellipse">
            <a:avLst/>
          </a:prstGeom>
          <a:solidFill>
            <a:srgbClr val="FFFFFF"/>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R" sz="10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1" name="Oval 80">
            <a:extLst>
              <a:ext uri="{FF2B5EF4-FFF2-40B4-BE49-F238E27FC236}">
                <a16:creationId xmlns:a16="http://schemas.microsoft.com/office/drawing/2014/main" id="{D6CAE40C-F4C3-E579-0DE9-C9937DF6B091}"/>
              </a:ext>
              <a:ext uri="{C183D7F6-B498-43B3-948B-1728B52AA6E4}">
                <adec:decorative xmlns:adec="http://schemas.microsoft.com/office/drawing/2017/decorative" val="1"/>
              </a:ext>
            </a:extLst>
          </p:cNvPr>
          <p:cNvSpPr/>
          <p:nvPr/>
        </p:nvSpPr>
        <p:spPr>
          <a:xfrm>
            <a:off x="9670238" y="2378338"/>
            <a:ext cx="131947" cy="131947"/>
          </a:xfrm>
          <a:prstGeom prst="ellipse">
            <a:avLst/>
          </a:prstGeom>
          <a:solidFill>
            <a:srgbClr val="FFFFFF"/>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BR" sz="10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 name="Slide Number Placeholder 3">
            <a:extLst>
              <a:ext uri="{FF2B5EF4-FFF2-40B4-BE49-F238E27FC236}">
                <a16:creationId xmlns:a16="http://schemas.microsoft.com/office/drawing/2014/main" id="{F549FEFC-3CE2-DD65-4BC7-D47D6F97DB0E}"/>
              </a:ext>
            </a:extLst>
          </p:cNvPr>
          <p:cNvSpPr>
            <a:spLocks noGrp="1"/>
          </p:cNvSpPr>
          <p:nvPr>
            <p:ph type="sldNum" sz="quarter" idx="12"/>
          </p:nvPr>
        </p:nvSpPr>
        <p:spPr/>
        <p:txBody>
          <a:bodyPr/>
          <a:lstStyle/>
          <a:p>
            <a:fld id="{38826FC0-333C-E549-9FA3-0EE43DF298A3}" type="slidenum">
              <a:rPr lang="en-US" smtClean="0"/>
              <a:pPr/>
              <a:t>42</a:t>
            </a:fld>
            <a:endParaRPr lang="en-US"/>
          </a:p>
        </p:txBody>
      </p:sp>
      <p:sp>
        <p:nvSpPr>
          <p:cNvPr id="3" name="Footer Placeholder 2">
            <a:extLst>
              <a:ext uri="{FF2B5EF4-FFF2-40B4-BE49-F238E27FC236}">
                <a16:creationId xmlns:a16="http://schemas.microsoft.com/office/drawing/2014/main" id="{9C41C269-C15D-9CA2-36FD-56E867D5C6E6}"/>
              </a:ext>
            </a:extLst>
          </p:cNvPr>
          <p:cNvSpPr>
            <a:spLocks noGrp="1"/>
          </p:cNvSpPr>
          <p:nvPr>
            <p:ph type="ftr" sz="quarter" idx="11"/>
          </p:nvPr>
        </p:nvSpPr>
        <p:spPr/>
        <p:txBody>
          <a:bodyPr/>
          <a:lstStyle/>
          <a:p>
            <a:r>
              <a:rPr lang="en-US"/>
              <a:t>© 2025–2027 Cognizant | Private</a:t>
            </a:r>
          </a:p>
        </p:txBody>
      </p:sp>
    </p:spTree>
    <p:extLst>
      <p:ext uri="{BB962C8B-B14F-4D97-AF65-F5344CB8AC3E}">
        <p14:creationId xmlns:p14="http://schemas.microsoft.com/office/powerpoint/2010/main" val="3691782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8BA93-81FF-A7B5-7552-65DE206CDF1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C9A32B1-C6BA-4976-3ADE-1E6FB66F8121}"/>
              </a:ext>
            </a:extLst>
          </p:cNvPr>
          <p:cNvSpPr>
            <a:spLocks noGrp="1"/>
          </p:cNvSpPr>
          <p:nvPr>
            <p:ph type="title"/>
          </p:nvPr>
        </p:nvSpPr>
        <p:spPr>
          <a:xfrm>
            <a:off x="457201" y="2930402"/>
            <a:ext cx="4754880" cy="997196"/>
          </a:xfrm>
        </p:spPr>
        <p:txBody>
          <a:bodyPr/>
          <a:lstStyle/>
          <a:p>
            <a:r>
              <a:rPr lang="en-US"/>
              <a:t>Contents</a:t>
            </a:r>
          </a:p>
        </p:txBody>
      </p:sp>
      <p:sp>
        <p:nvSpPr>
          <p:cNvPr id="13" name="Content Placeholder 12">
            <a:extLst>
              <a:ext uri="{FF2B5EF4-FFF2-40B4-BE49-F238E27FC236}">
                <a16:creationId xmlns:a16="http://schemas.microsoft.com/office/drawing/2014/main" id="{B758914C-DE97-D22D-61F5-AFBCE9F61655}"/>
              </a:ext>
            </a:extLst>
          </p:cNvPr>
          <p:cNvSpPr>
            <a:spLocks noGrp="1"/>
          </p:cNvSpPr>
          <p:nvPr>
            <p:ph idx="1"/>
          </p:nvPr>
        </p:nvSpPr>
        <p:spPr>
          <a:xfrm>
            <a:off x="6096000" y="914400"/>
            <a:ext cx="5635752" cy="5029200"/>
          </a:xfrm>
        </p:spPr>
        <p:txBody>
          <a:bodyPr/>
          <a:lstStyle/>
          <a:p>
            <a:r>
              <a:rPr lang="en-US">
                <a:solidFill>
                  <a:srgbClr val="666692"/>
                </a:solidFill>
              </a:rPr>
              <a:t>Design elements</a:t>
            </a:r>
          </a:p>
          <a:p>
            <a:r>
              <a:rPr lang="en-US">
                <a:solidFill>
                  <a:srgbClr val="666692"/>
                </a:solidFill>
              </a:rPr>
              <a:t>Company overview</a:t>
            </a:r>
          </a:p>
          <a:p>
            <a:r>
              <a:rPr lang="en-US">
                <a:solidFill>
                  <a:srgbClr val="666692"/>
                </a:solidFill>
              </a:rPr>
              <a:t>Org charts and bios</a:t>
            </a:r>
          </a:p>
          <a:p>
            <a:r>
              <a:rPr lang="en-US">
                <a:solidFill>
                  <a:srgbClr val="666692"/>
                </a:solidFill>
              </a:rPr>
              <a:t>Content graphics and layouts</a:t>
            </a:r>
          </a:p>
          <a:p>
            <a:r>
              <a:rPr lang="en-US">
                <a:solidFill>
                  <a:srgbClr val="666692"/>
                </a:solidFill>
              </a:rPr>
              <a:t>Timelines</a:t>
            </a:r>
          </a:p>
          <a:p>
            <a:r>
              <a:rPr lang="en-US"/>
              <a:t>Tables</a:t>
            </a:r>
          </a:p>
          <a:p>
            <a:r>
              <a:rPr lang="en-US">
                <a:solidFill>
                  <a:srgbClr val="666692"/>
                </a:solidFill>
              </a:rPr>
              <a:t>Charts and graphs </a:t>
            </a:r>
          </a:p>
          <a:p>
            <a:r>
              <a:rPr lang="en-US">
                <a:solidFill>
                  <a:srgbClr val="666692"/>
                </a:solidFill>
              </a:rPr>
              <a:t>Image-led slides</a:t>
            </a:r>
          </a:p>
        </p:txBody>
      </p:sp>
      <p:sp>
        <p:nvSpPr>
          <p:cNvPr id="10" name="Slide Number Placeholder 9">
            <a:extLst>
              <a:ext uri="{FF2B5EF4-FFF2-40B4-BE49-F238E27FC236}">
                <a16:creationId xmlns:a16="http://schemas.microsoft.com/office/drawing/2014/main" id="{5C5AAF25-351A-FF1C-9419-39A4174CBDCE}"/>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43</a:t>
            </a:fld>
            <a:endParaRPr lang="en-US"/>
          </a:p>
        </p:txBody>
      </p:sp>
      <p:sp>
        <p:nvSpPr>
          <p:cNvPr id="2" name="Footer Placeholder 1">
            <a:extLst>
              <a:ext uri="{FF2B5EF4-FFF2-40B4-BE49-F238E27FC236}">
                <a16:creationId xmlns:a16="http://schemas.microsoft.com/office/drawing/2014/main" id="{D6B55197-67BB-B841-9C78-A03057FCCEB8}"/>
              </a:ext>
            </a:extLst>
          </p:cNvPr>
          <p:cNvSpPr>
            <a:spLocks noGrp="1"/>
          </p:cNvSpPr>
          <p:nvPr>
            <p:ph type="ftr" sz="quarter" idx="11"/>
          </p:nvPr>
        </p:nvSpPr>
        <p:spPr>
          <a:xfrm>
            <a:off x="1005840" y="6400800"/>
            <a:ext cx="1371600" cy="228600"/>
          </a:xfrm>
        </p:spPr>
        <p:txBody>
          <a:bodyPr/>
          <a:lstStyle/>
          <a:p>
            <a:r>
              <a:rPr lang="en-US"/>
              <a:t>© 2025–2027 Cognizant | Private</a:t>
            </a:r>
          </a:p>
        </p:txBody>
      </p:sp>
    </p:spTree>
    <p:extLst>
      <p:ext uri="{BB962C8B-B14F-4D97-AF65-F5344CB8AC3E}">
        <p14:creationId xmlns:p14="http://schemas.microsoft.com/office/powerpoint/2010/main" val="1593374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8C37BD-60E1-928A-71FE-B9736EC8C252}"/>
              </a:ext>
            </a:extLst>
          </p:cNvPr>
          <p:cNvSpPr>
            <a:spLocks noGrp="1"/>
          </p:cNvSpPr>
          <p:nvPr>
            <p:ph type="title"/>
          </p:nvPr>
        </p:nvSpPr>
        <p:spPr>
          <a:xfrm>
            <a:off x="457200" y="457200"/>
            <a:ext cx="11277600" cy="332399"/>
          </a:xfrm>
        </p:spPr>
        <p:txBody>
          <a:bodyPr/>
          <a:lstStyle/>
          <a:p>
            <a:r>
              <a:rPr lang="en-US"/>
              <a:t>Basic table</a:t>
            </a:r>
          </a:p>
        </p:txBody>
      </p:sp>
      <p:graphicFrame>
        <p:nvGraphicFramePr>
          <p:cNvPr id="26" name="Content Placeholder 25">
            <a:extLst>
              <a:ext uri="{FF2B5EF4-FFF2-40B4-BE49-F238E27FC236}">
                <a16:creationId xmlns:a16="http://schemas.microsoft.com/office/drawing/2014/main" id="{CABF4DA3-04C2-D5EE-3398-536121420DBD}"/>
              </a:ext>
            </a:extLst>
          </p:cNvPr>
          <p:cNvGraphicFramePr>
            <a:graphicFrameLocks noGrp="1"/>
          </p:cNvGraphicFramePr>
          <p:nvPr>
            <p:ph idx="1"/>
          </p:nvPr>
        </p:nvGraphicFramePr>
        <p:xfrm>
          <a:off x="457200" y="1447800"/>
          <a:ext cx="11226800" cy="4850419"/>
        </p:xfrm>
        <a:graphic>
          <a:graphicData uri="http://schemas.openxmlformats.org/drawingml/2006/table">
            <a:tbl>
              <a:tblPr firstRow="1">
                <a:noFill/>
                <a:tableStyleId>{5C22544A-7EE6-4342-B048-85BDC9FD1C3A}</a:tableStyleId>
              </a:tblPr>
              <a:tblGrid>
                <a:gridCol w="2245360">
                  <a:extLst>
                    <a:ext uri="{9D8B030D-6E8A-4147-A177-3AD203B41FA5}">
                      <a16:colId xmlns:a16="http://schemas.microsoft.com/office/drawing/2014/main" val="4212827071"/>
                    </a:ext>
                  </a:extLst>
                </a:gridCol>
                <a:gridCol w="2245360">
                  <a:extLst>
                    <a:ext uri="{9D8B030D-6E8A-4147-A177-3AD203B41FA5}">
                      <a16:colId xmlns:a16="http://schemas.microsoft.com/office/drawing/2014/main" val="1335836556"/>
                    </a:ext>
                  </a:extLst>
                </a:gridCol>
                <a:gridCol w="2245360">
                  <a:extLst>
                    <a:ext uri="{9D8B030D-6E8A-4147-A177-3AD203B41FA5}">
                      <a16:colId xmlns:a16="http://schemas.microsoft.com/office/drawing/2014/main" val="4176191926"/>
                    </a:ext>
                  </a:extLst>
                </a:gridCol>
                <a:gridCol w="2245360">
                  <a:extLst>
                    <a:ext uri="{9D8B030D-6E8A-4147-A177-3AD203B41FA5}">
                      <a16:colId xmlns:a16="http://schemas.microsoft.com/office/drawing/2014/main" val="1625387831"/>
                    </a:ext>
                  </a:extLst>
                </a:gridCol>
                <a:gridCol w="2245360">
                  <a:extLst>
                    <a:ext uri="{9D8B030D-6E8A-4147-A177-3AD203B41FA5}">
                      <a16:colId xmlns:a16="http://schemas.microsoft.com/office/drawing/2014/main" val="3444638845"/>
                    </a:ext>
                  </a:extLst>
                </a:gridCol>
              </a:tblGrid>
              <a:tr h="477265">
                <a:tc>
                  <a:txBody>
                    <a:bodyPr/>
                    <a:lstStyle/>
                    <a:p>
                      <a:pPr algn="l" fontAlgn="ctr"/>
                      <a:r>
                        <a:rPr lang="en-US" sz="1400" b="1" kern="1200">
                          <a:solidFill>
                            <a:schemeClr val="tx1"/>
                          </a:solidFill>
                          <a:effectLst/>
                          <a:latin typeface="+mn-lt"/>
                          <a:ea typeface="+mn-ea"/>
                          <a:cs typeface="+mn-cs"/>
                        </a:rPr>
                        <a:t>Subtitle</a:t>
                      </a:r>
                      <a:endParaRPr lang="en-US" sz="1400" b="1" i="0" u="none" strike="noStrike">
                        <a:solidFill>
                          <a:schemeClr val="tx1"/>
                        </a:solidFill>
                        <a:effectLst/>
                        <a:latin typeface="+mn-lt"/>
                        <a:cs typeface="+mn-cs"/>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CECEB"/>
                    </a:solidFill>
                  </a:tcPr>
                </a:tc>
                <a:tc>
                  <a:txBody>
                    <a:bodyPr/>
                    <a:lstStyle/>
                    <a:p>
                      <a:pPr marL="0" algn="l" rtl="0" eaLnBrk="1" fontAlgn="ctr" latinLnBrk="0" hangingPunct="1">
                        <a:spcBef>
                          <a:spcPts val="0"/>
                        </a:spcBef>
                        <a:spcAft>
                          <a:spcPts val="0"/>
                        </a:spcAft>
                      </a:pPr>
                      <a:r>
                        <a:rPr lang="en-US" sz="1400" b="1" kern="1200">
                          <a:solidFill>
                            <a:schemeClr val="tx1"/>
                          </a:solidFill>
                          <a:effectLst/>
                          <a:latin typeface="+mn-lt"/>
                          <a:ea typeface="+mn-ea"/>
                          <a:cs typeface="+mn-cs"/>
                        </a:rPr>
                        <a:t>Subtitle</a:t>
                      </a:r>
                      <a:endParaRPr lang="en-US" sz="1600">
                        <a:solidFill>
                          <a:schemeClr val="tx1"/>
                        </a:solidFill>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400" b="1" kern="1200">
                          <a:solidFill>
                            <a:schemeClr val="tx1"/>
                          </a:solidFill>
                          <a:effectLst/>
                          <a:latin typeface="+mn-lt"/>
                          <a:ea typeface="+mn-ea"/>
                          <a:cs typeface="+mn-cs"/>
                        </a:rPr>
                        <a:t>Subtitle</a:t>
                      </a:r>
                      <a:endParaRPr lang="en-US" sz="1600">
                        <a:solidFill>
                          <a:schemeClr val="tx1"/>
                        </a:solidFill>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400" b="1" kern="1200">
                          <a:solidFill>
                            <a:schemeClr val="tx1"/>
                          </a:solidFill>
                          <a:effectLst/>
                          <a:latin typeface="+mn-lt"/>
                          <a:ea typeface="+mn-ea"/>
                          <a:cs typeface="+mn-cs"/>
                        </a:rPr>
                        <a:t>Subtitle</a:t>
                      </a:r>
                      <a:endParaRPr lang="en-US" sz="1600">
                        <a:solidFill>
                          <a:schemeClr val="tx1"/>
                        </a:solidFill>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400" b="1" kern="1200">
                          <a:solidFill>
                            <a:schemeClr val="tx1"/>
                          </a:solidFill>
                          <a:effectLst/>
                          <a:latin typeface="+mn-lt"/>
                          <a:ea typeface="+mn-ea"/>
                          <a:cs typeface="+mn-cs"/>
                        </a:rPr>
                        <a:t>Subtitle</a:t>
                      </a:r>
                      <a:endParaRPr lang="en-US" sz="1600">
                        <a:solidFill>
                          <a:schemeClr val="tx1"/>
                        </a:solidFill>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9587538"/>
                  </a:ext>
                </a:extLst>
              </a:tr>
              <a:tr h="485906">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Topic</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CECEB"/>
                    </a:solid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Topic</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Topic</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Topic</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Topic</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4524055"/>
                  </a:ext>
                </a:extLst>
              </a:tr>
              <a:tr h="485906">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CECEB"/>
                    </a:solid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6556372"/>
                  </a:ext>
                </a:extLst>
              </a:tr>
              <a:tr h="485906">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CECEB"/>
                    </a:solid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1245806"/>
                  </a:ext>
                </a:extLst>
              </a:tr>
              <a:tr h="485906">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CECEB"/>
                    </a:solid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5985291"/>
                  </a:ext>
                </a:extLst>
              </a:tr>
              <a:tr h="485906">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CECEB"/>
                    </a:solid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2518107"/>
                  </a:ext>
                </a:extLst>
              </a:tr>
              <a:tr h="485906">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CECEB"/>
                    </a:solid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5262629"/>
                  </a:ext>
                </a:extLst>
              </a:tr>
              <a:tr h="485906">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CECEB"/>
                    </a:solid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9578711"/>
                  </a:ext>
                </a:extLst>
              </a:tr>
              <a:tr h="485906">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CECEB"/>
                    </a:solid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8332093"/>
                  </a:ext>
                </a:extLst>
              </a:tr>
              <a:tr h="485906">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CEB"/>
                    </a:solid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300549"/>
                  </a:ext>
                </a:extLst>
              </a:tr>
            </a:tbl>
          </a:graphicData>
        </a:graphic>
      </p:graphicFrame>
      <p:sp>
        <p:nvSpPr>
          <p:cNvPr id="2" name="Slide Number Placeholder 1">
            <a:extLst>
              <a:ext uri="{FF2B5EF4-FFF2-40B4-BE49-F238E27FC236}">
                <a16:creationId xmlns:a16="http://schemas.microsoft.com/office/drawing/2014/main" id="{EB803E80-BB19-231B-3BC7-972989BF4727}"/>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44</a:t>
            </a:fld>
            <a:endParaRPr lang="en-US"/>
          </a:p>
        </p:txBody>
      </p:sp>
      <p:sp>
        <p:nvSpPr>
          <p:cNvPr id="5" name="Footer Placeholder 4">
            <a:extLst>
              <a:ext uri="{FF2B5EF4-FFF2-40B4-BE49-F238E27FC236}">
                <a16:creationId xmlns:a16="http://schemas.microsoft.com/office/drawing/2014/main" id="{1E2E7FB8-52C0-44A1-E008-BD20D1273D1F}"/>
              </a:ext>
            </a:extLst>
          </p:cNvPr>
          <p:cNvSpPr>
            <a:spLocks noGrp="1"/>
          </p:cNvSpPr>
          <p:nvPr>
            <p:ph type="ftr" sz="quarter" idx="11"/>
          </p:nvPr>
        </p:nvSpPr>
        <p:spPr>
          <a:xfrm>
            <a:off x="1005840" y="6400800"/>
            <a:ext cx="1371600" cy="228600"/>
          </a:xfrm>
        </p:spPr>
        <p:txBody>
          <a:bodyPr/>
          <a:lstStyle/>
          <a:p>
            <a:r>
              <a:rPr lang="en-US"/>
              <a:t>© 2025–2027 Cognizant | Private</a:t>
            </a:r>
          </a:p>
        </p:txBody>
      </p:sp>
      <p:sp>
        <p:nvSpPr>
          <p:cNvPr id="4" name="TextBox 3">
            <a:extLst>
              <a:ext uri="{FF2B5EF4-FFF2-40B4-BE49-F238E27FC236}">
                <a16:creationId xmlns:a16="http://schemas.microsoft.com/office/drawing/2014/main" id="{40E7006A-6670-5A3B-2FAD-8AFBC6D3C89C}"/>
              </a:ext>
            </a:extLst>
          </p:cNvPr>
          <p:cNvSpPr txBox="1"/>
          <p:nvPr/>
        </p:nvSpPr>
        <p:spPr>
          <a:xfrm>
            <a:off x="9994392" y="0"/>
            <a:ext cx="2197608" cy="824420"/>
          </a:xfrm>
          <a:prstGeom prst="rect">
            <a:avLst/>
          </a:prstGeom>
          <a:solidFill>
            <a:srgbClr val="B81F2D"/>
          </a:solidFill>
        </p:spPr>
        <p:txBody>
          <a:bodyPr wrap="square" lIns="182880" tIns="91440" rIns="182880" bIns="91440" anchor="ctr">
            <a:noAutofit/>
          </a:bodyPr>
          <a:lstStyle/>
          <a:p>
            <a:r>
              <a:rPr lang="en-US" sz="1050">
                <a:solidFill>
                  <a:schemeClr val="bg1"/>
                </a:solidFill>
                <a:cs typeface="+mn-cs"/>
              </a:rPr>
              <a:t>Table spacing formatting:</a:t>
            </a:r>
          </a:p>
          <a:p>
            <a:pPr marL="171450" indent="-107950">
              <a:buFont typeface="Arial" panose="020B0604020202020204" pitchFamily="34" charset="0"/>
              <a:buChar char="•"/>
            </a:pPr>
            <a:r>
              <a:rPr lang="en-US" sz="1000">
                <a:solidFill>
                  <a:schemeClr val="bg1"/>
                </a:solidFill>
                <a:cs typeface="+mn-cs"/>
              </a:rPr>
              <a:t>.1” margins all around</a:t>
            </a:r>
          </a:p>
          <a:p>
            <a:pPr marL="171450" indent="-107950">
              <a:buFont typeface="Arial" panose="020B0604020202020204" pitchFamily="34" charset="0"/>
              <a:buChar char="•"/>
            </a:pPr>
            <a:r>
              <a:rPr lang="en-US" sz="1000">
                <a:solidFill>
                  <a:schemeClr val="bg1"/>
                </a:solidFill>
                <a:cs typeface="+mn-cs"/>
              </a:rPr>
              <a:t>1pt horizontal divider lines (Light gray accent 6)</a:t>
            </a:r>
          </a:p>
        </p:txBody>
      </p:sp>
    </p:spTree>
    <p:extLst>
      <p:ext uri="{BB962C8B-B14F-4D97-AF65-F5344CB8AC3E}">
        <p14:creationId xmlns:p14="http://schemas.microsoft.com/office/powerpoint/2010/main" val="142571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E4974-1616-E20A-C98A-1ECD079576A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0B51EB8-4A54-5D4E-C254-E6C9C7853E91}"/>
              </a:ext>
            </a:extLst>
          </p:cNvPr>
          <p:cNvSpPr>
            <a:spLocks noGrp="1"/>
          </p:cNvSpPr>
          <p:nvPr>
            <p:ph type="title"/>
          </p:nvPr>
        </p:nvSpPr>
        <p:spPr>
          <a:xfrm>
            <a:off x="457200" y="457200"/>
            <a:ext cx="11277600" cy="332399"/>
          </a:xfrm>
        </p:spPr>
        <p:txBody>
          <a:bodyPr/>
          <a:lstStyle/>
          <a:p>
            <a:r>
              <a:rPr lang="en-US"/>
              <a:t>Basic table (PowerPoint default style)</a:t>
            </a:r>
          </a:p>
        </p:txBody>
      </p:sp>
      <p:sp>
        <p:nvSpPr>
          <p:cNvPr id="5" name="TextBox 4">
            <a:extLst>
              <a:ext uri="{FF2B5EF4-FFF2-40B4-BE49-F238E27FC236}">
                <a16:creationId xmlns:a16="http://schemas.microsoft.com/office/drawing/2014/main" id="{96BAAB0E-1084-BA2B-3920-8A882944DC00}"/>
              </a:ext>
            </a:extLst>
          </p:cNvPr>
          <p:cNvSpPr txBox="1"/>
          <p:nvPr/>
        </p:nvSpPr>
        <p:spPr>
          <a:xfrm>
            <a:off x="457201" y="789599"/>
            <a:ext cx="5638800" cy="553998"/>
          </a:xfrm>
          <a:prstGeom prst="rect">
            <a:avLst/>
          </a:prstGeom>
          <a:noFill/>
        </p:spPr>
        <p:txBody>
          <a:bodyPr wrap="square" lIns="0" tIns="0" rIns="0" bIns="0" rtlCol="0">
            <a:spAutoFit/>
          </a:bodyPr>
          <a:lstStyle/>
          <a:p>
            <a:pPr algn="l">
              <a:spcAft>
                <a:spcPts val="600"/>
              </a:spcAft>
            </a:pPr>
            <a:r>
              <a:rPr lang="en-US" sz="1200">
                <a:solidFill>
                  <a:srgbClr val="B81F2D"/>
                </a:solidFill>
              </a:rPr>
              <a:t>Note: when inserting a table, this is the default style. Reformat to preferred Cognizant style under the Table Design tab. Uncheck “Banded Rows” if desired, </a:t>
            </a:r>
            <a:br>
              <a:rPr lang="en-US" sz="1200">
                <a:solidFill>
                  <a:srgbClr val="B81F2D"/>
                </a:solidFill>
              </a:rPr>
            </a:br>
            <a:r>
              <a:rPr lang="en-US" sz="1200">
                <a:solidFill>
                  <a:srgbClr val="B81F2D"/>
                </a:solidFill>
              </a:rPr>
              <a:t>but try to maintain a Header Row for accessibility purposes.</a:t>
            </a:r>
          </a:p>
        </p:txBody>
      </p:sp>
      <p:graphicFrame>
        <p:nvGraphicFramePr>
          <p:cNvPr id="26" name="Content Placeholder 25">
            <a:extLst>
              <a:ext uri="{FF2B5EF4-FFF2-40B4-BE49-F238E27FC236}">
                <a16:creationId xmlns:a16="http://schemas.microsoft.com/office/drawing/2014/main" id="{A4A265B6-9BCD-6843-CDE4-DD45846B5212}"/>
              </a:ext>
            </a:extLst>
          </p:cNvPr>
          <p:cNvGraphicFramePr>
            <a:graphicFrameLocks noGrp="1"/>
          </p:cNvGraphicFramePr>
          <p:nvPr>
            <p:ph idx="1"/>
          </p:nvPr>
        </p:nvGraphicFramePr>
        <p:xfrm>
          <a:off x="457200" y="1447800"/>
          <a:ext cx="11226800" cy="4364513"/>
        </p:xfrm>
        <a:graphic>
          <a:graphicData uri="http://schemas.openxmlformats.org/drawingml/2006/table">
            <a:tbl>
              <a:tblPr firstRow="1" bandRow="1">
                <a:tableStyleId>{8EC20E35-A176-4012-BC5E-935CFFF8708E}</a:tableStyleId>
              </a:tblPr>
              <a:tblGrid>
                <a:gridCol w="2245360">
                  <a:extLst>
                    <a:ext uri="{9D8B030D-6E8A-4147-A177-3AD203B41FA5}">
                      <a16:colId xmlns:a16="http://schemas.microsoft.com/office/drawing/2014/main" val="4212827071"/>
                    </a:ext>
                  </a:extLst>
                </a:gridCol>
                <a:gridCol w="2245360">
                  <a:extLst>
                    <a:ext uri="{9D8B030D-6E8A-4147-A177-3AD203B41FA5}">
                      <a16:colId xmlns:a16="http://schemas.microsoft.com/office/drawing/2014/main" val="1335836556"/>
                    </a:ext>
                  </a:extLst>
                </a:gridCol>
                <a:gridCol w="2245360">
                  <a:extLst>
                    <a:ext uri="{9D8B030D-6E8A-4147-A177-3AD203B41FA5}">
                      <a16:colId xmlns:a16="http://schemas.microsoft.com/office/drawing/2014/main" val="4176191926"/>
                    </a:ext>
                  </a:extLst>
                </a:gridCol>
                <a:gridCol w="2245360">
                  <a:extLst>
                    <a:ext uri="{9D8B030D-6E8A-4147-A177-3AD203B41FA5}">
                      <a16:colId xmlns:a16="http://schemas.microsoft.com/office/drawing/2014/main" val="1625387831"/>
                    </a:ext>
                  </a:extLst>
                </a:gridCol>
                <a:gridCol w="2245360">
                  <a:extLst>
                    <a:ext uri="{9D8B030D-6E8A-4147-A177-3AD203B41FA5}">
                      <a16:colId xmlns:a16="http://schemas.microsoft.com/office/drawing/2014/main" val="3444638845"/>
                    </a:ext>
                  </a:extLst>
                </a:gridCol>
              </a:tblGrid>
              <a:tr h="477265">
                <a:tc>
                  <a:txBody>
                    <a:bodyPr/>
                    <a:lstStyle/>
                    <a:p>
                      <a:pPr algn="l" fontAlgn="ctr"/>
                      <a:r>
                        <a:rPr lang="en-US" sz="1100" b="1" u="none" strike="noStrike">
                          <a:solidFill>
                            <a:schemeClr val="bg1"/>
                          </a:solidFill>
                          <a:effectLst/>
                        </a:rPr>
                        <a:t>Subtitle</a:t>
                      </a:r>
                      <a:endParaRPr lang="en-US" sz="1100" b="1" i="0" u="none" strike="noStrike">
                        <a:solidFill>
                          <a:schemeClr val="bg1"/>
                        </a:solidFill>
                        <a:effectLst/>
                        <a:latin typeface="+mn-lt"/>
                        <a:cs typeface="+mn-cs"/>
                      </a:endParaRPr>
                    </a:p>
                  </a:txBody>
                  <a:tcPr marT="91440" marB="91440"/>
                </a:tc>
                <a:tc>
                  <a:txBody>
                    <a:bodyPr/>
                    <a:lstStyle/>
                    <a:p>
                      <a:pPr marL="0" algn="l" rtl="0" eaLnBrk="1" fontAlgn="ctr" latinLnBrk="0" hangingPunct="1">
                        <a:spcBef>
                          <a:spcPts val="0"/>
                        </a:spcBef>
                        <a:spcAft>
                          <a:spcPts val="0"/>
                        </a:spcAft>
                      </a:pPr>
                      <a:r>
                        <a:rPr lang="en-US" sz="1100" b="1" u="none" strike="noStrike">
                          <a:solidFill>
                            <a:schemeClr val="bg1"/>
                          </a:solidFill>
                          <a:effectLst/>
                        </a:rPr>
                        <a:t>Subtitle</a:t>
                      </a:r>
                      <a:endParaRPr lang="en-US" sz="1100">
                        <a:solidFill>
                          <a:schemeClr val="bg1"/>
                        </a:solidFill>
                        <a:effectLst/>
                      </a:endParaRPr>
                    </a:p>
                  </a:txBody>
                  <a:tcPr marT="91440" marB="91440"/>
                </a:tc>
                <a:tc>
                  <a:txBody>
                    <a:bodyPr/>
                    <a:lstStyle/>
                    <a:p>
                      <a:pPr marL="0" algn="l" rtl="0" eaLnBrk="1" fontAlgn="ctr" latinLnBrk="0" hangingPunct="1">
                        <a:spcBef>
                          <a:spcPts val="0"/>
                        </a:spcBef>
                        <a:spcAft>
                          <a:spcPts val="0"/>
                        </a:spcAft>
                      </a:pPr>
                      <a:r>
                        <a:rPr lang="en-US" sz="1100" b="1" u="none" strike="noStrike">
                          <a:solidFill>
                            <a:schemeClr val="bg1"/>
                          </a:solidFill>
                          <a:effectLst/>
                        </a:rPr>
                        <a:t>Subtitle</a:t>
                      </a:r>
                      <a:endParaRPr lang="en-US" sz="1100">
                        <a:solidFill>
                          <a:schemeClr val="bg1"/>
                        </a:solidFill>
                        <a:effectLst/>
                      </a:endParaRPr>
                    </a:p>
                  </a:txBody>
                  <a:tcPr marT="91440" marB="91440"/>
                </a:tc>
                <a:tc>
                  <a:txBody>
                    <a:bodyPr/>
                    <a:lstStyle/>
                    <a:p>
                      <a:pPr marL="0" algn="l" rtl="0" eaLnBrk="1" fontAlgn="ctr" latinLnBrk="0" hangingPunct="1">
                        <a:spcBef>
                          <a:spcPts val="0"/>
                        </a:spcBef>
                        <a:spcAft>
                          <a:spcPts val="0"/>
                        </a:spcAft>
                      </a:pPr>
                      <a:r>
                        <a:rPr lang="en-US" sz="1100" b="1" u="none" strike="noStrike">
                          <a:solidFill>
                            <a:schemeClr val="bg1"/>
                          </a:solidFill>
                          <a:effectLst/>
                        </a:rPr>
                        <a:t>Subtitle</a:t>
                      </a:r>
                      <a:endParaRPr lang="en-US" sz="1100">
                        <a:solidFill>
                          <a:schemeClr val="bg1"/>
                        </a:solidFill>
                        <a:effectLst/>
                      </a:endParaRPr>
                    </a:p>
                  </a:txBody>
                  <a:tcPr marT="91440" marB="91440"/>
                </a:tc>
                <a:tc>
                  <a:txBody>
                    <a:bodyPr/>
                    <a:lstStyle/>
                    <a:p>
                      <a:pPr marL="0" algn="l" rtl="0" eaLnBrk="1" fontAlgn="ctr" latinLnBrk="0" hangingPunct="1">
                        <a:spcBef>
                          <a:spcPts val="0"/>
                        </a:spcBef>
                        <a:spcAft>
                          <a:spcPts val="0"/>
                        </a:spcAft>
                      </a:pPr>
                      <a:r>
                        <a:rPr lang="en-US" sz="1100" b="1" u="none" strike="noStrike">
                          <a:solidFill>
                            <a:schemeClr val="bg1"/>
                          </a:solidFill>
                          <a:effectLst/>
                        </a:rPr>
                        <a:t>Subtitle</a:t>
                      </a:r>
                      <a:endParaRPr lang="en-US" sz="1100">
                        <a:solidFill>
                          <a:schemeClr val="bg1"/>
                        </a:solidFill>
                        <a:effectLst/>
                      </a:endParaRPr>
                    </a:p>
                  </a:txBody>
                  <a:tcPr marT="91440" marB="91440"/>
                </a:tc>
                <a:extLst>
                  <a:ext uri="{0D108BD9-81ED-4DB2-BD59-A6C34878D82A}">
                    <a16:rowId xmlns:a16="http://schemas.microsoft.com/office/drawing/2014/main" val="3369587538"/>
                  </a:ext>
                </a:extLst>
              </a:tr>
              <a:tr h="485906">
                <a:tc>
                  <a:txBody>
                    <a:bodyPr/>
                    <a:lstStyle/>
                    <a:p>
                      <a:pPr marL="0" algn="l" rtl="0" eaLnBrk="1" fontAlgn="ctr" latinLnBrk="0" hangingPunct="1">
                        <a:spcBef>
                          <a:spcPts val="0"/>
                        </a:spcBef>
                        <a:spcAft>
                          <a:spcPts val="0"/>
                        </a:spcAft>
                      </a:pPr>
                      <a:r>
                        <a:rPr lang="en-US" sz="1100" b="0" u="none" strike="noStrike" kern="1200">
                          <a:solidFill>
                            <a:srgbClr val="000048"/>
                          </a:solidFill>
                          <a:effectLst/>
                        </a:rPr>
                        <a:t>Topic</a:t>
                      </a:r>
                      <a:endParaRPr lang="en-US" sz="1100" b="0" i="0" u="none" strike="noStrike">
                        <a:effectLst/>
                        <a:latin typeface="+mn-lt"/>
                      </a:endParaRPr>
                    </a:p>
                  </a:txBody>
                  <a:tcPr marT="91440" marB="91440"/>
                </a:tc>
                <a:tc>
                  <a:txBody>
                    <a:bodyPr/>
                    <a:lstStyle/>
                    <a:p>
                      <a:pPr marL="0" algn="l" rtl="0" eaLnBrk="1" fontAlgn="ctr" latinLnBrk="0" hangingPunct="1">
                        <a:spcBef>
                          <a:spcPts val="0"/>
                        </a:spcBef>
                        <a:spcAft>
                          <a:spcPts val="0"/>
                        </a:spcAft>
                      </a:pPr>
                      <a:r>
                        <a:rPr lang="en-US" sz="1100" b="0" u="none" strike="noStrike" kern="1200">
                          <a:solidFill>
                            <a:srgbClr val="000048"/>
                          </a:solidFill>
                          <a:effectLst/>
                        </a:rPr>
                        <a:t>Topic</a:t>
                      </a:r>
                      <a:endParaRPr lang="en-US" sz="1100" b="0" i="0" u="none" strike="noStrike">
                        <a:effectLst/>
                        <a:latin typeface="+mn-lt"/>
                      </a:endParaRPr>
                    </a:p>
                  </a:txBody>
                  <a:tcPr marT="91440" marB="91440"/>
                </a:tc>
                <a:tc>
                  <a:txBody>
                    <a:bodyPr/>
                    <a:lstStyle/>
                    <a:p>
                      <a:pPr marL="0" algn="l" rtl="0" eaLnBrk="1" fontAlgn="ctr" latinLnBrk="0" hangingPunct="1">
                        <a:spcBef>
                          <a:spcPts val="0"/>
                        </a:spcBef>
                        <a:spcAft>
                          <a:spcPts val="0"/>
                        </a:spcAft>
                      </a:pPr>
                      <a:r>
                        <a:rPr lang="en-US" sz="1100" b="0" u="none" strike="noStrike" kern="1200">
                          <a:solidFill>
                            <a:srgbClr val="000048"/>
                          </a:solidFill>
                          <a:effectLst/>
                        </a:rPr>
                        <a:t>Topic</a:t>
                      </a:r>
                      <a:endParaRPr lang="en-US" sz="1100" b="0" i="0" u="none" strike="noStrike">
                        <a:effectLst/>
                        <a:latin typeface="+mn-lt"/>
                      </a:endParaRPr>
                    </a:p>
                  </a:txBody>
                  <a:tcPr marT="91440" marB="91440"/>
                </a:tc>
                <a:tc>
                  <a:txBody>
                    <a:bodyPr/>
                    <a:lstStyle/>
                    <a:p>
                      <a:pPr marL="0" algn="l" rtl="0" eaLnBrk="1" fontAlgn="ctr" latinLnBrk="0" hangingPunct="1">
                        <a:spcBef>
                          <a:spcPts val="0"/>
                        </a:spcBef>
                        <a:spcAft>
                          <a:spcPts val="0"/>
                        </a:spcAft>
                      </a:pPr>
                      <a:r>
                        <a:rPr lang="en-US" sz="1100" b="0" u="none" strike="noStrike" kern="1200">
                          <a:solidFill>
                            <a:srgbClr val="000048"/>
                          </a:solidFill>
                          <a:effectLst/>
                        </a:rPr>
                        <a:t>Topic</a:t>
                      </a:r>
                      <a:endParaRPr lang="en-US" sz="1100" b="0" i="0" u="none" strike="noStrike">
                        <a:effectLst/>
                        <a:latin typeface="+mn-lt"/>
                      </a:endParaRPr>
                    </a:p>
                  </a:txBody>
                  <a:tcPr marT="91440" marB="91440"/>
                </a:tc>
                <a:tc>
                  <a:txBody>
                    <a:bodyPr/>
                    <a:lstStyle/>
                    <a:p>
                      <a:pPr marL="0" algn="l" rtl="0" eaLnBrk="1" fontAlgn="ctr" latinLnBrk="0" hangingPunct="1">
                        <a:spcBef>
                          <a:spcPts val="0"/>
                        </a:spcBef>
                        <a:spcAft>
                          <a:spcPts val="0"/>
                        </a:spcAft>
                      </a:pPr>
                      <a:r>
                        <a:rPr lang="en-US" sz="1100" b="0" u="none" strike="noStrike" kern="1200">
                          <a:solidFill>
                            <a:srgbClr val="000048"/>
                          </a:solidFill>
                          <a:effectLst/>
                        </a:rPr>
                        <a:t>Topic</a:t>
                      </a:r>
                      <a:endParaRPr lang="en-US" sz="1100" b="0" i="0" u="none" strike="noStrike">
                        <a:effectLst/>
                        <a:latin typeface="+mn-lt"/>
                      </a:endParaRPr>
                    </a:p>
                  </a:txBody>
                  <a:tcPr marT="91440" marB="91440"/>
                </a:tc>
                <a:extLst>
                  <a:ext uri="{0D108BD9-81ED-4DB2-BD59-A6C34878D82A}">
                    <a16:rowId xmlns:a16="http://schemas.microsoft.com/office/drawing/2014/main" val="2034524055"/>
                  </a:ext>
                </a:extLst>
              </a:tr>
              <a:tr h="485906">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extLst>
                  <a:ext uri="{0D108BD9-81ED-4DB2-BD59-A6C34878D82A}">
                    <a16:rowId xmlns:a16="http://schemas.microsoft.com/office/drawing/2014/main" val="1546556372"/>
                  </a:ext>
                </a:extLst>
              </a:tr>
              <a:tr h="485906">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extLst>
                  <a:ext uri="{0D108BD9-81ED-4DB2-BD59-A6C34878D82A}">
                    <a16:rowId xmlns:a16="http://schemas.microsoft.com/office/drawing/2014/main" val="2771245806"/>
                  </a:ext>
                </a:extLst>
              </a:tr>
              <a:tr h="485906">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extLst>
                  <a:ext uri="{0D108BD9-81ED-4DB2-BD59-A6C34878D82A}">
                    <a16:rowId xmlns:a16="http://schemas.microsoft.com/office/drawing/2014/main" val="3925985291"/>
                  </a:ext>
                </a:extLst>
              </a:tr>
              <a:tr h="485906">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extLst>
                  <a:ext uri="{0D108BD9-81ED-4DB2-BD59-A6C34878D82A}">
                    <a16:rowId xmlns:a16="http://schemas.microsoft.com/office/drawing/2014/main" val="2142518107"/>
                  </a:ext>
                </a:extLst>
              </a:tr>
              <a:tr h="485906">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extLst>
                  <a:ext uri="{0D108BD9-81ED-4DB2-BD59-A6C34878D82A}">
                    <a16:rowId xmlns:a16="http://schemas.microsoft.com/office/drawing/2014/main" val="2745262629"/>
                  </a:ext>
                </a:extLst>
              </a:tr>
              <a:tr h="485906">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extLst>
                  <a:ext uri="{0D108BD9-81ED-4DB2-BD59-A6C34878D82A}">
                    <a16:rowId xmlns:a16="http://schemas.microsoft.com/office/drawing/2014/main" val="1389578711"/>
                  </a:ext>
                </a:extLst>
              </a:tr>
              <a:tr h="485906">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tc>
                  <a:txBody>
                    <a:bodyPr/>
                    <a:lstStyle/>
                    <a:p>
                      <a:pPr marL="0" marR="0" indent="0" algn="l" rtl="0" eaLnBrk="1" fontAlgn="ctr" latinLnBrk="0" hangingPunct="1">
                        <a:spcBef>
                          <a:spcPts val="0"/>
                        </a:spcBef>
                        <a:spcAft>
                          <a:spcPts val="0"/>
                        </a:spcAft>
                      </a:pPr>
                      <a:r>
                        <a:rPr lang="en-US" sz="1100" b="0" u="none" strike="noStrike" kern="1200">
                          <a:solidFill>
                            <a:srgbClr val="000048"/>
                          </a:solidFill>
                          <a:effectLst/>
                        </a:rPr>
                        <a:t>Topic </a:t>
                      </a:r>
                      <a:endParaRPr lang="en-US" sz="1100" b="0" i="0" u="none" strike="noStrike">
                        <a:effectLst/>
                        <a:latin typeface="+mn-lt"/>
                      </a:endParaRPr>
                    </a:p>
                  </a:txBody>
                  <a:tcPr marT="91440" marB="91440"/>
                </a:tc>
                <a:extLst>
                  <a:ext uri="{0D108BD9-81ED-4DB2-BD59-A6C34878D82A}">
                    <a16:rowId xmlns:a16="http://schemas.microsoft.com/office/drawing/2014/main" val="3798332093"/>
                  </a:ext>
                </a:extLst>
              </a:tr>
            </a:tbl>
          </a:graphicData>
        </a:graphic>
      </p:graphicFrame>
      <p:sp>
        <p:nvSpPr>
          <p:cNvPr id="2" name="Slide Number Placeholder 1">
            <a:extLst>
              <a:ext uri="{FF2B5EF4-FFF2-40B4-BE49-F238E27FC236}">
                <a16:creationId xmlns:a16="http://schemas.microsoft.com/office/drawing/2014/main" id="{8281D19D-FAD2-1978-8D71-E8FBE86ADB8C}"/>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45</a:t>
            </a:fld>
            <a:endParaRPr lang="en-US"/>
          </a:p>
        </p:txBody>
      </p:sp>
      <p:sp>
        <p:nvSpPr>
          <p:cNvPr id="7" name="Footer Placeholder 6">
            <a:extLst>
              <a:ext uri="{FF2B5EF4-FFF2-40B4-BE49-F238E27FC236}">
                <a16:creationId xmlns:a16="http://schemas.microsoft.com/office/drawing/2014/main" id="{8FF47374-554D-3DCD-B34C-943BCE7C9C35}"/>
              </a:ext>
            </a:extLst>
          </p:cNvPr>
          <p:cNvSpPr>
            <a:spLocks noGrp="1"/>
          </p:cNvSpPr>
          <p:nvPr>
            <p:ph type="ftr" sz="quarter" idx="11"/>
          </p:nvPr>
        </p:nvSpPr>
        <p:spPr/>
        <p:txBody>
          <a:bodyPr/>
          <a:lstStyle/>
          <a:p>
            <a:r>
              <a:rPr lang="en-US"/>
              <a:t>© 2025–2027 Cognizant | Private</a:t>
            </a:r>
          </a:p>
        </p:txBody>
      </p:sp>
    </p:spTree>
    <p:extLst>
      <p:ext uri="{BB962C8B-B14F-4D97-AF65-F5344CB8AC3E}">
        <p14:creationId xmlns:p14="http://schemas.microsoft.com/office/powerpoint/2010/main" val="26835066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8C37BD-60E1-928A-71FE-B9736EC8C252}"/>
              </a:ext>
            </a:extLst>
          </p:cNvPr>
          <p:cNvSpPr>
            <a:spLocks noGrp="1"/>
          </p:cNvSpPr>
          <p:nvPr>
            <p:ph type="title"/>
          </p:nvPr>
        </p:nvSpPr>
        <p:spPr>
          <a:xfrm>
            <a:off x="457200" y="457200"/>
            <a:ext cx="11277600" cy="332399"/>
          </a:xfrm>
        </p:spPr>
        <p:txBody>
          <a:bodyPr/>
          <a:lstStyle/>
          <a:p>
            <a:r>
              <a:rPr lang="en-US"/>
              <a:t>Basic table with bold first column</a:t>
            </a:r>
          </a:p>
        </p:txBody>
      </p:sp>
      <p:graphicFrame>
        <p:nvGraphicFramePr>
          <p:cNvPr id="26" name="Content Placeholder 25">
            <a:extLst>
              <a:ext uri="{FF2B5EF4-FFF2-40B4-BE49-F238E27FC236}">
                <a16:creationId xmlns:a16="http://schemas.microsoft.com/office/drawing/2014/main" id="{CABF4DA3-04C2-D5EE-3398-536121420DBD}"/>
              </a:ext>
            </a:extLst>
          </p:cNvPr>
          <p:cNvGraphicFramePr>
            <a:graphicFrameLocks noGrp="1"/>
          </p:cNvGraphicFramePr>
          <p:nvPr>
            <p:ph idx="1"/>
          </p:nvPr>
        </p:nvGraphicFramePr>
        <p:xfrm>
          <a:off x="457200" y="1447800"/>
          <a:ext cx="11226800" cy="4850419"/>
        </p:xfrm>
        <a:graphic>
          <a:graphicData uri="http://schemas.openxmlformats.org/drawingml/2006/table">
            <a:tbl>
              <a:tblPr firstRow="1">
                <a:noFill/>
                <a:tableStyleId>{5C22544A-7EE6-4342-B048-85BDC9FD1C3A}</a:tableStyleId>
              </a:tblPr>
              <a:tblGrid>
                <a:gridCol w="2245360">
                  <a:extLst>
                    <a:ext uri="{9D8B030D-6E8A-4147-A177-3AD203B41FA5}">
                      <a16:colId xmlns:a16="http://schemas.microsoft.com/office/drawing/2014/main" val="4212827071"/>
                    </a:ext>
                  </a:extLst>
                </a:gridCol>
                <a:gridCol w="2245360">
                  <a:extLst>
                    <a:ext uri="{9D8B030D-6E8A-4147-A177-3AD203B41FA5}">
                      <a16:colId xmlns:a16="http://schemas.microsoft.com/office/drawing/2014/main" val="1335836556"/>
                    </a:ext>
                  </a:extLst>
                </a:gridCol>
                <a:gridCol w="2245360">
                  <a:extLst>
                    <a:ext uri="{9D8B030D-6E8A-4147-A177-3AD203B41FA5}">
                      <a16:colId xmlns:a16="http://schemas.microsoft.com/office/drawing/2014/main" val="4176191926"/>
                    </a:ext>
                  </a:extLst>
                </a:gridCol>
                <a:gridCol w="2245360">
                  <a:extLst>
                    <a:ext uri="{9D8B030D-6E8A-4147-A177-3AD203B41FA5}">
                      <a16:colId xmlns:a16="http://schemas.microsoft.com/office/drawing/2014/main" val="1625387831"/>
                    </a:ext>
                  </a:extLst>
                </a:gridCol>
                <a:gridCol w="2245360">
                  <a:extLst>
                    <a:ext uri="{9D8B030D-6E8A-4147-A177-3AD203B41FA5}">
                      <a16:colId xmlns:a16="http://schemas.microsoft.com/office/drawing/2014/main" val="3444638845"/>
                    </a:ext>
                  </a:extLst>
                </a:gridCol>
              </a:tblGrid>
              <a:tr h="477265">
                <a:tc>
                  <a:txBody>
                    <a:bodyPr/>
                    <a:lstStyle/>
                    <a:p>
                      <a:pPr algn="l" fontAlgn="ctr"/>
                      <a:r>
                        <a:rPr lang="en-US" sz="1400" b="1" kern="1200">
                          <a:solidFill>
                            <a:schemeClr val="tx1"/>
                          </a:solidFill>
                          <a:effectLst/>
                          <a:latin typeface="+mn-lt"/>
                          <a:ea typeface="+mn-ea"/>
                          <a:cs typeface="+mn-cs"/>
                        </a:rPr>
                        <a:t>Subtitle</a:t>
                      </a:r>
                      <a:endParaRPr lang="en-US" sz="1400" b="1" i="0" u="none" strike="noStrike">
                        <a:solidFill>
                          <a:schemeClr val="tx1"/>
                        </a:solidFill>
                        <a:effectLst/>
                        <a:latin typeface="+mn-lt"/>
                        <a:cs typeface="+mn-cs"/>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400" b="1" kern="1200">
                          <a:solidFill>
                            <a:schemeClr val="tx1"/>
                          </a:solidFill>
                          <a:effectLst/>
                          <a:latin typeface="+mn-lt"/>
                          <a:ea typeface="+mn-ea"/>
                          <a:cs typeface="+mn-cs"/>
                        </a:rPr>
                        <a:t>Subtitle</a:t>
                      </a:r>
                      <a:endParaRPr lang="en-US" sz="1600">
                        <a:solidFill>
                          <a:schemeClr val="tx1"/>
                        </a:solidFill>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400" b="1" kern="1200">
                          <a:solidFill>
                            <a:schemeClr val="tx1"/>
                          </a:solidFill>
                          <a:effectLst/>
                          <a:latin typeface="+mn-lt"/>
                          <a:ea typeface="+mn-ea"/>
                          <a:cs typeface="+mn-cs"/>
                        </a:rPr>
                        <a:t>Subtitle</a:t>
                      </a:r>
                      <a:endParaRPr lang="en-US" sz="1600">
                        <a:solidFill>
                          <a:schemeClr val="tx1"/>
                        </a:solidFill>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400" b="1" kern="1200">
                          <a:solidFill>
                            <a:schemeClr val="tx1"/>
                          </a:solidFill>
                          <a:effectLst/>
                          <a:latin typeface="+mn-lt"/>
                          <a:ea typeface="+mn-ea"/>
                          <a:cs typeface="+mn-cs"/>
                        </a:rPr>
                        <a:t>Subtitle</a:t>
                      </a:r>
                      <a:endParaRPr lang="en-US" sz="1600">
                        <a:solidFill>
                          <a:schemeClr val="tx1"/>
                        </a:solidFill>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400" b="1" kern="1200">
                          <a:solidFill>
                            <a:schemeClr val="tx1"/>
                          </a:solidFill>
                          <a:effectLst/>
                          <a:latin typeface="+mn-lt"/>
                          <a:ea typeface="+mn-ea"/>
                          <a:cs typeface="+mn-cs"/>
                        </a:rPr>
                        <a:t>Subtitle</a:t>
                      </a:r>
                      <a:endParaRPr lang="en-US" sz="1600">
                        <a:solidFill>
                          <a:schemeClr val="tx1"/>
                        </a:solidFill>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9587538"/>
                  </a:ext>
                </a:extLst>
              </a:tr>
              <a:tr h="485906">
                <a:tc>
                  <a:txBody>
                    <a:bodyPr/>
                    <a:lstStyle/>
                    <a:p>
                      <a:pPr marL="0" algn="l" rtl="0" eaLnBrk="1" fontAlgn="ctr" latinLnBrk="0" hangingPunct="1">
                        <a:spcBef>
                          <a:spcPts val="0"/>
                        </a:spcBef>
                        <a:spcAft>
                          <a:spcPts val="0"/>
                        </a:spcAft>
                      </a:pPr>
                      <a:r>
                        <a:rPr lang="en-US" sz="1100" b="1" i="0" u="none" strike="noStrike" kern="1200">
                          <a:solidFill>
                            <a:srgbClr val="000048"/>
                          </a:solidFill>
                          <a:effectLst/>
                          <a:latin typeface="+mn-lt"/>
                        </a:rPr>
                        <a:t>Topic</a:t>
                      </a:r>
                      <a:endParaRPr lang="en-US" sz="1100" b="1"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Topic</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Topic</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Topic</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Topic</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4524055"/>
                  </a:ext>
                </a:extLst>
              </a:tr>
              <a:tr h="485906">
                <a:tc>
                  <a:txBody>
                    <a:bodyPr/>
                    <a:lstStyle/>
                    <a:p>
                      <a:pPr marL="0" marR="0" indent="0" algn="l" rtl="0" eaLnBrk="1" fontAlgn="ctr" latinLnBrk="0" hangingPunct="1">
                        <a:spcBef>
                          <a:spcPts val="0"/>
                        </a:spcBef>
                        <a:spcAft>
                          <a:spcPts val="0"/>
                        </a:spcAft>
                      </a:pPr>
                      <a:r>
                        <a:rPr lang="en-US" sz="1100" b="1" i="0" u="none" strike="noStrike" kern="1200">
                          <a:solidFill>
                            <a:srgbClr val="000048"/>
                          </a:solidFill>
                          <a:effectLst/>
                          <a:latin typeface="+mn-lt"/>
                        </a:rPr>
                        <a:t>Topic </a:t>
                      </a:r>
                      <a:endParaRPr lang="en-US" sz="1100" b="1"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6556372"/>
                  </a:ext>
                </a:extLst>
              </a:tr>
              <a:tr h="485906">
                <a:tc>
                  <a:txBody>
                    <a:bodyPr/>
                    <a:lstStyle/>
                    <a:p>
                      <a:pPr marL="0" marR="0" indent="0" algn="l" rtl="0" eaLnBrk="1" fontAlgn="ctr" latinLnBrk="0" hangingPunct="1">
                        <a:spcBef>
                          <a:spcPts val="0"/>
                        </a:spcBef>
                        <a:spcAft>
                          <a:spcPts val="0"/>
                        </a:spcAft>
                      </a:pPr>
                      <a:r>
                        <a:rPr lang="en-US" sz="1100" b="1" i="0" u="none" strike="noStrike" kern="1200">
                          <a:solidFill>
                            <a:srgbClr val="000048"/>
                          </a:solidFill>
                          <a:effectLst/>
                          <a:latin typeface="+mn-lt"/>
                        </a:rPr>
                        <a:t>Topic </a:t>
                      </a:r>
                      <a:endParaRPr lang="en-US" sz="1100" b="1"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1245806"/>
                  </a:ext>
                </a:extLst>
              </a:tr>
              <a:tr h="485906">
                <a:tc>
                  <a:txBody>
                    <a:bodyPr/>
                    <a:lstStyle/>
                    <a:p>
                      <a:pPr marL="0" marR="0" indent="0" algn="l" rtl="0" eaLnBrk="1" fontAlgn="ctr" latinLnBrk="0" hangingPunct="1">
                        <a:spcBef>
                          <a:spcPts val="0"/>
                        </a:spcBef>
                        <a:spcAft>
                          <a:spcPts val="0"/>
                        </a:spcAft>
                      </a:pPr>
                      <a:r>
                        <a:rPr lang="en-US" sz="1100" b="1" i="0" u="none" strike="noStrike" kern="1200">
                          <a:solidFill>
                            <a:srgbClr val="000048"/>
                          </a:solidFill>
                          <a:effectLst/>
                          <a:latin typeface="+mn-lt"/>
                        </a:rPr>
                        <a:t>Topic </a:t>
                      </a:r>
                      <a:endParaRPr lang="en-US" sz="1100" b="1"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5985291"/>
                  </a:ext>
                </a:extLst>
              </a:tr>
              <a:tr h="485906">
                <a:tc>
                  <a:txBody>
                    <a:bodyPr/>
                    <a:lstStyle/>
                    <a:p>
                      <a:pPr marL="0" marR="0" indent="0" algn="l" rtl="0" eaLnBrk="1" fontAlgn="ctr" latinLnBrk="0" hangingPunct="1">
                        <a:spcBef>
                          <a:spcPts val="0"/>
                        </a:spcBef>
                        <a:spcAft>
                          <a:spcPts val="0"/>
                        </a:spcAft>
                      </a:pPr>
                      <a:r>
                        <a:rPr lang="en-US" sz="1100" b="1" i="0" u="none" strike="noStrike" kern="1200">
                          <a:solidFill>
                            <a:srgbClr val="000048"/>
                          </a:solidFill>
                          <a:effectLst/>
                          <a:latin typeface="+mn-lt"/>
                        </a:rPr>
                        <a:t>Topic </a:t>
                      </a:r>
                      <a:endParaRPr lang="en-US" sz="1100" b="1"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2518107"/>
                  </a:ext>
                </a:extLst>
              </a:tr>
              <a:tr h="485906">
                <a:tc>
                  <a:txBody>
                    <a:bodyPr/>
                    <a:lstStyle/>
                    <a:p>
                      <a:pPr marL="0" marR="0" indent="0" algn="l" rtl="0" eaLnBrk="1" fontAlgn="ctr" latinLnBrk="0" hangingPunct="1">
                        <a:spcBef>
                          <a:spcPts val="0"/>
                        </a:spcBef>
                        <a:spcAft>
                          <a:spcPts val="0"/>
                        </a:spcAft>
                      </a:pPr>
                      <a:r>
                        <a:rPr lang="en-US" sz="1100" b="1" i="0" u="none" strike="noStrike" kern="1200">
                          <a:solidFill>
                            <a:srgbClr val="000048"/>
                          </a:solidFill>
                          <a:effectLst/>
                          <a:latin typeface="+mn-lt"/>
                        </a:rPr>
                        <a:t>Topic </a:t>
                      </a:r>
                      <a:endParaRPr lang="en-US" sz="1100" b="1"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5262629"/>
                  </a:ext>
                </a:extLst>
              </a:tr>
              <a:tr h="485906">
                <a:tc>
                  <a:txBody>
                    <a:bodyPr/>
                    <a:lstStyle/>
                    <a:p>
                      <a:pPr marL="0" marR="0" indent="0" algn="l" rtl="0" eaLnBrk="1" fontAlgn="ctr" latinLnBrk="0" hangingPunct="1">
                        <a:spcBef>
                          <a:spcPts val="0"/>
                        </a:spcBef>
                        <a:spcAft>
                          <a:spcPts val="0"/>
                        </a:spcAft>
                      </a:pPr>
                      <a:r>
                        <a:rPr lang="en-US" sz="1100" b="1" i="0" u="none" strike="noStrike" kern="1200">
                          <a:solidFill>
                            <a:srgbClr val="000048"/>
                          </a:solidFill>
                          <a:effectLst/>
                          <a:latin typeface="+mn-lt"/>
                        </a:rPr>
                        <a:t>Topic </a:t>
                      </a:r>
                      <a:endParaRPr lang="en-US" sz="1100" b="1"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9578711"/>
                  </a:ext>
                </a:extLst>
              </a:tr>
              <a:tr h="485906">
                <a:tc>
                  <a:txBody>
                    <a:bodyPr/>
                    <a:lstStyle/>
                    <a:p>
                      <a:pPr marL="0" marR="0" indent="0" algn="l" rtl="0" eaLnBrk="1" fontAlgn="ctr" latinLnBrk="0" hangingPunct="1">
                        <a:spcBef>
                          <a:spcPts val="0"/>
                        </a:spcBef>
                        <a:spcAft>
                          <a:spcPts val="0"/>
                        </a:spcAft>
                      </a:pPr>
                      <a:r>
                        <a:rPr lang="en-US" sz="1100" b="1" i="0" u="none" strike="noStrike" kern="1200">
                          <a:solidFill>
                            <a:srgbClr val="000048"/>
                          </a:solidFill>
                          <a:effectLst/>
                          <a:latin typeface="+mn-lt"/>
                        </a:rPr>
                        <a:t>Topic </a:t>
                      </a:r>
                      <a:endParaRPr lang="en-US" sz="1100" b="1"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8332093"/>
                  </a:ext>
                </a:extLst>
              </a:tr>
              <a:tr h="485906">
                <a:tc>
                  <a:txBody>
                    <a:bodyPr/>
                    <a:lstStyle/>
                    <a:p>
                      <a:pPr marL="0" marR="0" indent="0" algn="l" rtl="0" eaLnBrk="1" fontAlgn="ctr" latinLnBrk="0" hangingPunct="1">
                        <a:spcBef>
                          <a:spcPts val="0"/>
                        </a:spcBef>
                        <a:spcAft>
                          <a:spcPts val="0"/>
                        </a:spcAft>
                      </a:pPr>
                      <a:r>
                        <a:rPr lang="en-US" sz="1100" b="1" i="0" u="none" strike="noStrike" kern="1200">
                          <a:solidFill>
                            <a:srgbClr val="000048"/>
                          </a:solidFill>
                          <a:effectLst/>
                          <a:latin typeface="+mn-lt"/>
                        </a:rPr>
                        <a:t>Topic </a:t>
                      </a:r>
                      <a:endParaRPr lang="en-US" sz="1100" b="1"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100" b="0" i="0" u="none" strike="noStrike" kern="1200">
                          <a:solidFill>
                            <a:srgbClr val="000048"/>
                          </a:solidFill>
                          <a:effectLst/>
                          <a:latin typeface="+mn-lt"/>
                        </a:rPr>
                        <a:t>Topic </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300549"/>
                  </a:ext>
                </a:extLst>
              </a:tr>
            </a:tbl>
          </a:graphicData>
        </a:graphic>
      </p:graphicFrame>
      <p:sp>
        <p:nvSpPr>
          <p:cNvPr id="2" name="Slide Number Placeholder 1">
            <a:extLst>
              <a:ext uri="{FF2B5EF4-FFF2-40B4-BE49-F238E27FC236}">
                <a16:creationId xmlns:a16="http://schemas.microsoft.com/office/drawing/2014/main" id="{EB803E80-BB19-231B-3BC7-972989BF4727}"/>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46</a:t>
            </a:fld>
            <a:endParaRPr lang="en-US"/>
          </a:p>
        </p:txBody>
      </p:sp>
      <p:sp>
        <p:nvSpPr>
          <p:cNvPr id="5" name="Footer Placeholder 4">
            <a:extLst>
              <a:ext uri="{FF2B5EF4-FFF2-40B4-BE49-F238E27FC236}">
                <a16:creationId xmlns:a16="http://schemas.microsoft.com/office/drawing/2014/main" id="{1E2E7FB8-52C0-44A1-E008-BD20D1273D1F}"/>
              </a:ext>
            </a:extLst>
          </p:cNvPr>
          <p:cNvSpPr>
            <a:spLocks noGrp="1"/>
          </p:cNvSpPr>
          <p:nvPr>
            <p:ph type="ftr" sz="quarter" idx="11"/>
          </p:nvPr>
        </p:nvSpPr>
        <p:spPr>
          <a:xfrm>
            <a:off x="1005840" y="6400800"/>
            <a:ext cx="1371600" cy="228600"/>
          </a:xfrm>
        </p:spPr>
        <p:txBody>
          <a:bodyPr/>
          <a:lstStyle/>
          <a:p>
            <a:r>
              <a:rPr lang="en-US"/>
              <a:t>© 2025–2027 Cognizant | Private</a:t>
            </a:r>
          </a:p>
        </p:txBody>
      </p:sp>
      <p:sp>
        <p:nvSpPr>
          <p:cNvPr id="4" name="TextBox 3">
            <a:extLst>
              <a:ext uri="{FF2B5EF4-FFF2-40B4-BE49-F238E27FC236}">
                <a16:creationId xmlns:a16="http://schemas.microsoft.com/office/drawing/2014/main" id="{40E7006A-6670-5A3B-2FAD-8AFBC6D3C89C}"/>
              </a:ext>
            </a:extLst>
          </p:cNvPr>
          <p:cNvSpPr txBox="1"/>
          <p:nvPr/>
        </p:nvSpPr>
        <p:spPr>
          <a:xfrm>
            <a:off x="9994392" y="0"/>
            <a:ext cx="2197608" cy="824420"/>
          </a:xfrm>
          <a:prstGeom prst="rect">
            <a:avLst/>
          </a:prstGeom>
          <a:solidFill>
            <a:srgbClr val="B81F2D"/>
          </a:solidFill>
        </p:spPr>
        <p:txBody>
          <a:bodyPr wrap="square" lIns="182880" tIns="91440" rIns="182880" bIns="91440" anchor="ctr">
            <a:noAutofit/>
          </a:bodyPr>
          <a:lstStyle/>
          <a:p>
            <a:r>
              <a:rPr lang="en-US" sz="1050">
                <a:solidFill>
                  <a:schemeClr val="bg1"/>
                </a:solidFill>
                <a:cs typeface="+mn-cs"/>
              </a:rPr>
              <a:t>Table spacing formatting:</a:t>
            </a:r>
          </a:p>
          <a:p>
            <a:pPr marL="171450" indent="-107950">
              <a:buFont typeface="Arial" panose="020B0604020202020204" pitchFamily="34" charset="0"/>
              <a:buChar char="•"/>
            </a:pPr>
            <a:r>
              <a:rPr lang="en-US" sz="1000">
                <a:solidFill>
                  <a:schemeClr val="bg1"/>
                </a:solidFill>
                <a:cs typeface="+mn-cs"/>
              </a:rPr>
              <a:t>.1” margins all around</a:t>
            </a:r>
          </a:p>
          <a:p>
            <a:pPr marL="171450" indent="-107950">
              <a:buFont typeface="Arial" panose="020B0604020202020204" pitchFamily="34" charset="0"/>
              <a:buChar char="•"/>
            </a:pPr>
            <a:r>
              <a:rPr lang="en-US" sz="1000">
                <a:solidFill>
                  <a:schemeClr val="bg1"/>
                </a:solidFill>
                <a:cs typeface="+mn-cs"/>
              </a:rPr>
              <a:t>1pt horizontal divider lines (Light gray accent 6)</a:t>
            </a:r>
          </a:p>
        </p:txBody>
      </p:sp>
    </p:spTree>
    <p:extLst>
      <p:ext uri="{BB962C8B-B14F-4D97-AF65-F5344CB8AC3E}">
        <p14:creationId xmlns:p14="http://schemas.microsoft.com/office/powerpoint/2010/main" val="10144204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8C37BD-60E1-928A-71FE-B9736EC8C252}"/>
              </a:ext>
            </a:extLst>
          </p:cNvPr>
          <p:cNvSpPr>
            <a:spLocks noGrp="1"/>
          </p:cNvSpPr>
          <p:nvPr>
            <p:ph type="title"/>
          </p:nvPr>
        </p:nvSpPr>
        <p:spPr>
          <a:xfrm>
            <a:off x="457200" y="457200"/>
            <a:ext cx="11277600" cy="332399"/>
          </a:xfrm>
        </p:spPr>
        <p:txBody>
          <a:bodyPr/>
          <a:lstStyle/>
          <a:p>
            <a:r>
              <a:rPr lang="en-US"/>
              <a:t>Finance data table</a:t>
            </a:r>
          </a:p>
        </p:txBody>
      </p:sp>
      <p:sp>
        <p:nvSpPr>
          <p:cNvPr id="4" name="TextBox 3">
            <a:extLst>
              <a:ext uri="{FF2B5EF4-FFF2-40B4-BE49-F238E27FC236}">
                <a16:creationId xmlns:a16="http://schemas.microsoft.com/office/drawing/2014/main" id="{40E7006A-6670-5A3B-2FAD-8AFBC6D3C89C}"/>
              </a:ext>
            </a:extLst>
          </p:cNvPr>
          <p:cNvSpPr txBox="1"/>
          <p:nvPr/>
        </p:nvSpPr>
        <p:spPr>
          <a:xfrm>
            <a:off x="9994392" y="0"/>
            <a:ext cx="2197608" cy="824420"/>
          </a:xfrm>
          <a:prstGeom prst="rect">
            <a:avLst/>
          </a:prstGeom>
          <a:solidFill>
            <a:srgbClr val="B81F2D"/>
          </a:solidFill>
        </p:spPr>
        <p:txBody>
          <a:bodyPr wrap="square" lIns="182880" tIns="91440" rIns="182880" bIns="91440" anchor="ctr">
            <a:noAutofit/>
          </a:bodyPr>
          <a:lstStyle/>
          <a:p>
            <a:r>
              <a:rPr lang="en-US" sz="1050">
                <a:solidFill>
                  <a:schemeClr val="bg1"/>
                </a:solidFill>
                <a:cs typeface="+mn-cs"/>
              </a:rPr>
              <a:t>Table spacing formatting:</a:t>
            </a:r>
          </a:p>
          <a:p>
            <a:pPr marL="171450" indent="-107950">
              <a:buFont typeface="Arial" panose="020B0604020202020204" pitchFamily="34" charset="0"/>
              <a:buChar char="•"/>
            </a:pPr>
            <a:r>
              <a:rPr lang="en-US" sz="1000">
                <a:solidFill>
                  <a:schemeClr val="bg1"/>
                </a:solidFill>
                <a:cs typeface="+mn-cs"/>
              </a:rPr>
              <a:t>.1” margins all around</a:t>
            </a:r>
          </a:p>
          <a:p>
            <a:pPr marL="171450" indent="-107950">
              <a:buFont typeface="Arial" panose="020B0604020202020204" pitchFamily="34" charset="0"/>
              <a:buChar char="•"/>
            </a:pPr>
            <a:r>
              <a:rPr lang="en-US" sz="1000">
                <a:solidFill>
                  <a:schemeClr val="bg1"/>
                </a:solidFill>
                <a:cs typeface="+mn-cs"/>
              </a:rPr>
              <a:t>1pt horizontal divider lines (Light gray accent 6)</a:t>
            </a:r>
          </a:p>
        </p:txBody>
      </p:sp>
      <p:sp>
        <p:nvSpPr>
          <p:cNvPr id="8" name="TextBox 7">
            <a:extLst>
              <a:ext uri="{FF2B5EF4-FFF2-40B4-BE49-F238E27FC236}">
                <a16:creationId xmlns:a16="http://schemas.microsoft.com/office/drawing/2014/main" id="{1CA58518-BF71-747A-EAD8-D95FB5EE72C1}"/>
              </a:ext>
            </a:extLst>
          </p:cNvPr>
          <p:cNvSpPr txBox="1"/>
          <p:nvPr/>
        </p:nvSpPr>
        <p:spPr>
          <a:xfrm rot="16200000">
            <a:off x="81314" y="3321278"/>
            <a:ext cx="1005840" cy="215444"/>
          </a:xfrm>
          <a:prstGeom prst="rect">
            <a:avLst/>
          </a:prstGeom>
        </p:spPr>
        <p:txBody>
          <a:bodyPr wrap="square" lIns="0" tIns="0" rIns="0" bIns="0" rtlCol="0">
            <a:spAutoFit/>
          </a:bodyPr>
          <a:lstStyle/>
          <a:p>
            <a:pPr algn="ctr"/>
            <a:r>
              <a:rPr lang="en-US" sz="1400" b="1"/>
              <a:t>Topic</a:t>
            </a:r>
          </a:p>
        </p:txBody>
      </p:sp>
      <p:sp>
        <p:nvSpPr>
          <p:cNvPr id="9" name="TextBox 8">
            <a:extLst>
              <a:ext uri="{FF2B5EF4-FFF2-40B4-BE49-F238E27FC236}">
                <a16:creationId xmlns:a16="http://schemas.microsoft.com/office/drawing/2014/main" id="{50DE44F0-80D0-6F6C-C4E7-9B03981C7F6C}"/>
              </a:ext>
            </a:extLst>
          </p:cNvPr>
          <p:cNvSpPr txBox="1"/>
          <p:nvPr/>
        </p:nvSpPr>
        <p:spPr>
          <a:xfrm rot="16200000">
            <a:off x="81315" y="4814798"/>
            <a:ext cx="1005840" cy="215444"/>
          </a:xfrm>
          <a:prstGeom prst="rect">
            <a:avLst/>
          </a:prstGeom>
          <a:noFill/>
        </p:spPr>
        <p:txBody>
          <a:bodyPr wrap="square" lIns="0" tIns="0" rIns="0" bIns="0" rtlCol="0">
            <a:spAutoFit/>
          </a:bodyPr>
          <a:lstStyle/>
          <a:p>
            <a:pPr algn="ctr"/>
            <a:r>
              <a:rPr lang="en-US" sz="1400" b="1"/>
              <a:t>Topic</a:t>
            </a:r>
          </a:p>
        </p:txBody>
      </p:sp>
      <p:graphicFrame>
        <p:nvGraphicFramePr>
          <p:cNvPr id="26" name="Content Placeholder 25">
            <a:extLst>
              <a:ext uri="{FF2B5EF4-FFF2-40B4-BE49-F238E27FC236}">
                <a16:creationId xmlns:a16="http://schemas.microsoft.com/office/drawing/2014/main" id="{CABF4DA3-04C2-D5EE-3398-536121420DBD}"/>
              </a:ext>
            </a:extLst>
          </p:cNvPr>
          <p:cNvGraphicFramePr>
            <a:graphicFrameLocks noGrp="1"/>
          </p:cNvGraphicFramePr>
          <p:nvPr>
            <p:ph idx="1"/>
          </p:nvPr>
        </p:nvGraphicFramePr>
        <p:xfrm>
          <a:off x="1005840" y="1447799"/>
          <a:ext cx="10728960" cy="4663631"/>
        </p:xfrm>
        <a:graphic>
          <a:graphicData uri="http://schemas.openxmlformats.org/drawingml/2006/table">
            <a:tbl>
              <a:tblPr firstRow="1">
                <a:noFill/>
                <a:tableStyleId>{5C22544A-7EE6-4342-B048-85BDC9FD1C3A}</a:tableStyleId>
              </a:tblPr>
              <a:tblGrid>
                <a:gridCol w="3507192">
                  <a:extLst>
                    <a:ext uri="{9D8B030D-6E8A-4147-A177-3AD203B41FA5}">
                      <a16:colId xmlns:a16="http://schemas.microsoft.com/office/drawing/2014/main" val="4212827071"/>
                    </a:ext>
                  </a:extLst>
                </a:gridCol>
                <a:gridCol w="2407256">
                  <a:extLst>
                    <a:ext uri="{9D8B030D-6E8A-4147-A177-3AD203B41FA5}">
                      <a16:colId xmlns:a16="http://schemas.microsoft.com/office/drawing/2014/main" val="1335836556"/>
                    </a:ext>
                  </a:extLst>
                </a:gridCol>
                <a:gridCol w="2407256">
                  <a:extLst>
                    <a:ext uri="{9D8B030D-6E8A-4147-A177-3AD203B41FA5}">
                      <a16:colId xmlns:a16="http://schemas.microsoft.com/office/drawing/2014/main" val="4176191926"/>
                    </a:ext>
                  </a:extLst>
                </a:gridCol>
                <a:gridCol w="2407256">
                  <a:extLst>
                    <a:ext uri="{9D8B030D-6E8A-4147-A177-3AD203B41FA5}">
                      <a16:colId xmlns:a16="http://schemas.microsoft.com/office/drawing/2014/main" val="3444638845"/>
                    </a:ext>
                  </a:extLst>
                </a:gridCol>
              </a:tblGrid>
              <a:tr h="434604">
                <a:tc>
                  <a:txBody>
                    <a:bodyPr/>
                    <a:lstStyle/>
                    <a:p>
                      <a:pPr algn="l" fontAlgn="ctr"/>
                      <a:r>
                        <a:rPr lang="en-US" sz="1400" b="1" u="none" strike="noStrike">
                          <a:solidFill>
                            <a:schemeClr val="tx1"/>
                          </a:solidFill>
                          <a:effectLst/>
                          <a:latin typeface="+mj-lt"/>
                          <a:cs typeface="+mn-cs"/>
                        </a:rPr>
                        <a:t>Subtitle</a:t>
                      </a:r>
                      <a:endParaRPr lang="en-US" sz="1400" b="1" i="0" u="none" strike="noStrike">
                        <a:solidFill>
                          <a:schemeClr val="tx1"/>
                        </a:solidFill>
                        <a:effectLst/>
                        <a:latin typeface="+mj-lt"/>
                        <a:cs typeface="+mn-cs"/>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400" b="1" u="none" strike="noStrike" kern="1100">
                          <a:solidFill>
                            <a:schemeClr val="tx1"/>
                          </a:solidFill>
                          <a:effectLst/>
                          <a:latin typeface="+mn-lt"/>
                          <a:ea typeface="+mn-ea"/>
                          <a:cs typeface="+mn-cs"/>
                        </a:rPr>
                        <a:t>Subtitle</a:t>
                      </a:r>
                      <a:endParaRPr lang="en-US" sz="1600">
                        <a:solidFill>
                          <a:schemeClr val="tx1"/>
                        </a:solidFill>
                        <a:effectLst/>
                        <a:latin typeface="+mj-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400" b="1" u="none" strike="noStrike" kern="1100">
                          <a:solidFill>
                            <a:schemeClr val="tx1"/>
                          </a:solidFill>
                          <a:effectLst/>
                          <a:latin typeface="+mn-lt"/>
                          <a:ea typeface="+mn-ea"/>
                          <a:cs typeface="+mn-cs"/>
                        </a:rPr>
                        <a:t>Subtitle</a:t>
                      </a:r>
                      <a:endParaRPr lang="en-US" sz="1600">
                        <a:solidFill>
                          <a:schemeClr val="tx1"/>
                        </a:solidFill>
                        <a:effectLst/>
                        <a:latin typeface="+mj-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400" b="1" u="none" strike="noStrike" kern="1100">
                          <a:solidFill>
                            <a:schemeClr val="tx1"/>
                          </a:solidFill>
                          <a:effectLst/>
                          <a:latin typeface="+mn-lt"/>
                          <a:ea typeface="+mn-ea"/>
                          <a:cs typeface="+mn-cs"/>
                        </a:rPr>
                        <a:t>Subtitle</a:t>
                      </a:r>
                      <a:endParaRPr lang="en-US" sz="1600">
                        <a:solidFill>
                          <a:schemeClr val="tx1"/>
                        </a:solidFill>
                        <a:effectLst/>
                        <a:latin typeface="+mj-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9587538"/>
                  </a:ext>
                </a:extLst>
              </a:tr>
              <a:tr h="384457">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Topic</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48"/>
                          </a:solidFill>
                          <a:effectLst/>
                          <a:uLnTx/>
                          <a:uFillTx/>
                          <a:latin typeface="+mn-lt"/>
                          <a:ea typeface="+mn-ea"/>
                          <a:cs typeface="+mn-cs"/>
                        </a:rPr>
                        <a:t>XXX%</a:t>
                      </a:r>
                      <a:endParaRPr kumimoji="0" lang="en-US" sz="1100" b="0" i="0" u="none" strike="noStrike" kern="1100" cap="none" spc="0" normalizeH="0" baseline="0" noProof="0">
                        <a:ln>
                          <a:noFill/>
                        </a:ln>
                        <a:solidFill>
                          <a:srgbClr val="000048"/>
                        </a:solidFill>
                        <a:effectLst/>
                        <a:uLnTx/>
                        <a:uFillTx/>
                        <a:latin typeface="+mn-lt"/>
                        <a:ea typeface="+mn-ea"/>
                        <a:cs typeface="+mn-cs"/>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XXX</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XXX</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4524055"/>
                  </a:ext>
                </a:extLst>
              </a:tr>
              <a:tr h="384457">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Topic</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48"/>
                          </a:solidFill>
                          <a:effectLst/>
                          <a:uLnTx/>
                          <a:uFillTx/>
                          <a:latin typeface="+mn-lt"/>
                          <a:ea typeface="+mn-ea"/>
                          <a:cs typeface="+mn-cs"/>
                        </a:rPr>
                        <a:t>XXX%</a:t>
                      </a:r>
                      <a:endParaRPr kumimoji="0" lang="en-US" sz="1100" b="0" i="0" u="none" strike="noStrike" kern="1100" cap="none" spc="0" normalizeH="0" baseline="0" noProof="0">
                        <a:ln>
                          <a:noFill/>
                        </a:ln>
                        <a:solidFill>
                          <a:srgbClr val="000048"/>
                        </a:solidFill>
                        <a:effectLst/>
                        <a:uLnTx/>
                        <a:uFillTx/>
                        <a:latin typeface="+mn-lt"/>
                        <a:ea typeface="+mn-ea"/>
                        <a:cs typeface="+mn-cs"/>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XXX</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XXX</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6556372"/>
                  </a:ext>
                </a:extLst>
              </a:tr>
              <a:tr h="384457">
                <a:tc>
                  <a:txBody>
                    <a:bodyPr/>
                    <a:lstStyle/>
                    <a:p>
                      <a:pPr marL="0" marR="0" indent="0" algn="l" rtl="0" eaLnBrk="1" fontAlgn="ctr" latinLnBrk="0" hangingPunct="1">
                        <a:spcBef>
                          <a:spcPts val="0"/>
                        </a:spcBef>
                        <a:spcAft>
                          <a:spcPts val="0"/>
                        </a:spcAft>
                      </a:pPr>
                      <a:r>
                        <a:rPr lang="en-US" sz="1100" b="1" i="0" u="none" strike="noStrike" kern="1200">
                          <a:solidFill>
                            <a:srgbClr val="000048"/>
                          </a:solidFill>
                          <a:effectLst/>
                          <a:latin typeface="+mn-lt"/>
                        </a:rPr>
                        <a:t>Topic </a:t>
                      </a:r>
                      <a:endParaRPr lang="en-US" sz="1100" b="1"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CECEB"/>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48"/>
                          </a:solidFill>
                          <a:effectLst/>
                          <a:uLnTx/>
                          <a:uFillTx/>
                          <a:latin typeface="+mn-lt"/>
                          <a:ea typeface="+mn-ea"/>
                          <a:cs typeface="+mn-cs"/>
                        </a:rPr>
                        <a:t>XXX%</a:t>
                      </a:r>
                      <a:endParaRPr kumimoji="0" lang="en-US" sz="1100" b="1" i="0" u="none" strike="noStrike" kern="1100" cap="none" spc="0" normalizeH="0" baseline="0" noProof="0">
                        <a:ln>
                          <a:noFill/>
                        </a:ln>
                        <a:solidFill>
                          <a:srgbClr val="000048"/>
                        </a:solidFill>
                        <a:effectLst/>
                        <a:uLnTx/>
                        <a:uFillTx/>
                        <a:latin typeface="+mn-lt"/>
                        <a:ea typeface="+mn-ea"/>
                        <a:cs typeface="+mn-cs"/>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CECEB"/>
                    </a:solidFill>
                  </a:tcPr>
                </a:tc>
                <a:tc>
                  <a:txBody>
                    <a:bodyPr/>
                    <a:lstStyle/>
                    <a:p>
                      <a:pPr marL="0" marR="0" indent="0" algn="l" rtl="0" eaLnBrk="1" fontAlgn="ctr" latinLnBrk="0" hangingPunct="1">
                        <a:spcBef>
                          <a:spcPts val="0"/>
                        </a:spcBef>
                        <a:spcAft>
                          <a:spcPts val="0"/>
                        </a:spcAft>
                      </a:pPr>
                      <a:r>
                        <a:rPr lang="en-US" sz="1100" b="1" i="0" u="none" strike="noStrike" kern="1200">
                          <a:solidFill>
                            <a:srgbClr val="000048"/>
                          </a:solidFill>
                          <a:effectLst/>
                          <a:latin typeface="+mn-lt"/>
                        </a:rPr>
                        <a:t>XXX </a:t>
                      </a:r>
                      <a:endParaRPr lang="en-US" sz="1100" b="1"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CECEB"/>
                    </a:solidFill>
                  </a:tcPr>
                </a:tc>
                <a:tc>
                  <a:txBody>
                    <a:bodyPr/>
                    <a:lstStyle/>
                    <a:p>
                      <a:pPr marL="0" marR="0" indent="0" algn="l" rtl="0" eaLnBrk="1" fontAlgn="ctr" latinLnBrk="0" hangingPunct="1">
                        <a:spcBef>
                          <a:spcPts val="0"/>
                        </a:spcBef>
                        <a:spcAft>
                          <a:spcPts val="0"/>
                        </a:spcAft>
                      </a:pPr>
                      <a:r>
                        <a:rPr lang="en-US" sz="1100" b="1" i="0" u="none" strike="noStrike" kern="1200">
                          <a:solidFill>
                            <a:srgbClr val="000048"/>
                          </a:solidFill>
                          <a:effectLst/>
                          <a:latin typeface="+mn-lt"/>
                        </a:rPr>
                        <a:t>XXX </a:t>
                      </a:r>
                      <a:endParaRPr lang="en-US" sz="1100" b="1"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CECEB"/>
                    </a:solidFill>
                  </a:tcPr>
                </a:tc>
                <a:extLst>
                  <a:ext uri="{0D108BD9-81ED-4DB2-BD59-A6C34878D82A}">
                    <a16:rowId xmlns:a16="http://schemas.microsoft.com/office/drawing/2014/main" val="2771245806"/>
                  </a:ext>
                </a:extLst>
              </a:tr>
              <a:tr h="384457">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Topic</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48"/>
                          </a:solidFill>
                          <a:effectLst/>
                          <a:uLnTx/>
                          <a:uFillTx/>
                          <a:latin typeface="+mn-lt"/>
                          <a:ea typeface="+mn-ea"/>
                          <a:cs typeface="+mn-cs"/>
                        </a:rPr>
                        <a:t>XXX%</a:t>
                      </a:r>
                      <a:endParaRPr kumimoji="0" lang="en-US" sz="1100" b="0" i="0" u="none" strike="noStrike" kern="1100" cap="none" spc="0" normalizeH="0" baseline="0" noProof="0">
                        <a:ln>
                          <a:noFill/>
                        </a:ln>
                        <a:solidFill>
                          <a:srgbClr val="000048"/>
                        </a:solidFill>
                        <a:effectLst/>
                        <a:uLnTx/>
                        <a:uFillTx/>
                        <a:latin typeface="+mn-lt"/>
                        <a:ea typeface="+mn-ea"/>
                        <a:cs typeface="+mn-cs"/>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XXX</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XXX</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5985291"/>
                  </a:ext>
                </a:extLst>
              </a:tr>
              <a:tr h="384457">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Topic</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48"/>
                          </a:solidFill>
                          <a:effectLst/>
                          <a:uLnTx/>
                          <a:uFillTx/>
                          <a:latin typeface="+mn-lt"/>
                          <a:ea typeface="+mn-ea"/>
                          <a:cs typeface="+mn-cs"/>
                        </a:rPr>
                        <a:t>XXX%</a:t>
                      </a:r>
                      <a:endParaRPr kumimoji="0" lang="en-US" sz="1100" b="0" i="0" u="none" strike="noStrike" kern="1100" cap="none" spc="0" normalizeH="0" baseline="0" noProof="0">
                        <a:ln>
                          <a:noFill/>
                        </a:ln>
                        <a:solidFill>
                          <a:srgbClr val="000048"/>
                        </a:solidFill>
                        <a:effectLst/>
                        <a:uLnTx/>
                        <a:uFillTx/>
                        <a:latin typeface="+mn-lt"/>
                        <a:ea typeface="+mn-ea"/>
                        <a:cs typeface="+mn-cs"/>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XXX</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XXX</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2518107"/>
                  </a:ext>
                </a:extLst>
              </a:tr>
              <a:tr h="384457">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Topic</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48"/>
                          </a:solidFill>
                          <a:effectLst/>
                          <a:uLnTx/>
                          <a:uFillTx/>
                          <a:latin typeface="+mn-lt"/>
                          <a:ea typeface="+mn-ea"/>
                          <a:cs typeface="+mn-cs"/>
                        </a:rPr>
                        <a:t>XXX%</a:t>
                      </a:r>
                      <a:endParaRPr kumimoji="0" lang="en-US" sz="1100" b="0" i="0" u="none" strike="noStrike" kern="1100" cap="none" spc="0" normalizeH="0" baseline="0" noProof="0">
                        <a:ln>
                          <a:noFill/>
                        </a:ln>
                        <a:solidFill>
                          <a:srgbClr val="000048"/>
                        </a:solidFill>
                        <a:effectLst/>
                        <a:uLnTx/>
                        <a:uFillTx/>
                        <a:latin typeface="+mn-lt"/>
                        <a:ea typeface="+mn-ea"/>
                        <a:cs typeface="+mn-cs"/>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XXX</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XXX</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5262629"/>
                  </a:ext>
                </a:extLst>
              </a:tr>
              <a:tr h="384457">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Topic</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48"/>
                          </a:solidFill>
                          <a:effectLst/>
                          <a:uLnTx/>
                          <a:uFillTx/>
                          <a:latin typeface="+mn-lt"/>
                          <a:ea typeface="+mn-ea"/>
                          <a:cs typeface="+mn-cs"/>
                        </a:rPr>
                        <a:t>XXX%</a:t>
                      </a:r>
                      <a:endParaRPr kumimoji="0" lang="en-US" sz="1100" b="0" i="0" u="none" strike="noStrike" kern="1100" cap="none" spc="0" normalizeH="0" baseline="0" noProof="0">
                        <a:ln>
                          <a:noFill/>
                        </a:ln>
                        <a:solidFill>
                          <a:srgbClr val="000048"/>
                        </a:solidFill>
                        <a:effectLst/>
                        <a:uLnTx/>
                        <a:uFillTx/>
                        <a:latin typeface="+mn-lt"/>
                        <a:ea typeface="+mn-ea"/>
                        <a:cs typeface="+mn-cs"/>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XXX</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XXX</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9578711"/>
                  </a:ext>
                </a:extLst>
              </a:tr>
              <a:tr h="384457">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Topic</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48"/>
                          </a:solidFill>
                          <a:effectLst/>
                          <a:uLnTx/>
                          <a:uFillTx/>
                          <a:latin typeface="+mn-lt"/>
                          <a:ea typeface="+mn-ea"/>
                          <a:cs typeface="+mn-cs"/>
                        </a:rPr>
                        <a:t>XXX%</a:t>
                      </a:r>
                      <a:endParaRPr kumimoji="0" lang="en-US" sz="1100" b="0" i="0" u="none" strike="noStrike" kern="1100" cap="none" spc="0" normalizeH="0" baseline="0" noProof="0">
                        <a:ln>
                          <a:noFill/>
                        </a:ln>
                        <a:solidFill>
                          <a:srgbClr val="000048"/>
                        </a:solidFill>
                        <a:effectLst/>
                        <a:uLnTx/>
                        <a:uFillTx/>
                        <a:latin typeface="+mn-lt"/>
                        <a:ea typeface="+mn-ea"/>
                        <a:cs typeface="+mn-cs"/>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XXX</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XXX</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8332093"/>
                  </a:ext>
                </a:extLst>
              </a:tr>
              <a:tr h="384457">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Topic</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48"/>
                          </a:solidFill>
                          <a:effectLst/>
                          <a:uLnTx/>
                          <a:uFillTx/>
                          <a:latin typeface="+mn-lt"/>
                          <a:ea typeface="+mn-ea"/>
                          <a:cs typeface="+mn-cs"/>
                        </a:rPr>
                        <a:t>XXX%</a:t>
                      </a:r>
                      <a:endParaRPr kumimoji="0" lang="en-US" sz="1100" b="0" i="0" u="none" strike="noStrike" kern="1100" cap="none" spc="0" normalizeH="0" baseline="0" noProof="0">
                        <a:ln>
                          <a:noFill/>
                        </a:ln>
                        <a:solidFill>
                          <a:srgbClr val="000048"/>
                        </a:solidFill>
                        <a:effectLst/>
                        <a:uLnTx/>
                        <a:uFillTx/>
                        <a:latin typeface="+mn-lt"/>
                        <a:ea typeface="+mn-ea"/>
                        <a:cs typeface="+mn-cs"/>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XXX</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XXX</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300549"/>
                  </a:ext>
                </a:extLst>
              </a:tr>
              <a:tr h="384457">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Topic</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48"/>
                          </a:solidFill>
                          <a:effectLst/>
                          <a:uLnTx/>
                          <a:uFillTx/>
                          <a:latin typeface="+mn-lt"/>
                          <a:ea typeface="+mn-ea"/>
                          <a:cs typeface="+mn-cs"/>
                        </a:rPr>
                        <a:t>XXX%</a:t>
                      </a:r>
                      <a:endParaRPr kumimoji="0" lang="en-US" sz="1100" b="0" i="0" u="none" strike="noStrike" kern="1100" cap="none" spc="0" normalizeH="0" baseline="0" noProof="0">
                        <a:ln>
                          <a:noFill/>
                        </a:ln>
                        <a:solidFill>
                          <a:srgbClr val="000048"/>
                        </a:solidFill>
                        <a:effectLst/>
                        <a:uLnTx/>
                        <a:uFillTx/>
                        <a:latin typeface="+mn-lt"/>
                        <a:ea typeface="+mn-ea"/>
                        <a:cs typeface="+mn-cs"/>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XXX</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XXX</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1963720"/>
                  </a:ext>
                </a:extLst>
              </a:tr>
              <a:tr h="384457">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Topic</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48"/>
                          </a:solidFill>
                          <a:effectLst/>
                          <a:uLnTx/>
                          <a:uFillTx/>
                          <a:latin typeface="+mn-lt"/>
                          <a:ea typeface="+mn-ea"/>
                          <a:cs typeface="+mn-cs"/>
                        </a:rPr>
                        <a:t>XXX%</a:t>
                      </a:r>
                      <a:endParaRPr kumimoji="0" lang="en-US" sz="1100" b="0" i="0" u="none" strike="noStrike" kern="1100" cap="none" spc="0" normalizeH="0" baseline="0" noProof="0">
                        <a:ln>
                          <a:noFill/>
                        </a:ln>
                        <a:solidFill>
                          <a:srgbClr val="000048"/>
                        </a:solidFill>
                        <a:effectLst/>
                        <a:uLnTx/>
                        <a:uFillTx/>
                        <a:latin typeface="+mn-lt"/>
                        <a:ea typeface="+mn-ea"/>
                        <a:cs typeface="+mn-cs"/>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XXX</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100" b="0" i="0" u="none" strike="noStrike" kern="1200">
                          <a:solidFill>
                            <a:srgbClr val="000048"/>
                          </a:solidFill>
                          <a:effectLst/>
                          <a:latin typeface="+mn-lt"/>
                        </a:rPr>
                        <a:t>XXX</a:t>
                      </a:r>
                      <a:endParaRPr lang="en-US" sz="11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1476689"/>
                  </a:ext>
                </a:extLst>
              </a:tr>
            </a:tbl>
          </a:graphicData>
        </a:graphic>
      </p:graphicFrame>
      <p:sp>
        <p:nvSpPr>
          <p:cNvPr id="2" name="Slide Number Placeholder 1">
            <a:extLst>
              <a:ext uri="{FF2B5EF4-FFF2-40B4-BE49-F238E27FC236}">
                <a16:creationId xmlns:a16="http://schemas.microsoft.com/office/drawing/2014/main" id="{EB803E80-BB19-231B-3BC7-972989BF4727}"/>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47</a:t>
            </a:fld>
            <a:endParaRPr lang="en-US"/>
          </a:p>
        </p:txBody>
      </p:sp>
      <p:sp>
        <p:nvSpPr>
          <p:cNvPr id="5" name="Footer Placeholder 4">
            <a:extLst>
              <a:ext uri="{FF2B5EF4-FFF2-40B4-BE49-F238E27FC236}">
                <a16:creationId xmlns:a16="http://schemas.microsoft.com/office/drawing/2014/main" id="{1E2E7FB8-52C0-44A1-E008-BD20D1273D1F}"/>
              </a:ext>
            </a:extLst>
          </p:cNvPr>
          <p:cNvSpPr>
            <a:spLocks noGrp="1"/>
          </p:cNvSpPr>
          <p:nvPr>
            <p:ph type="ftr" sz="quarter" idx="11"/>
          </p:nvPr>
        </p:nvSpPr>
        <p:spPr>
          <a:xfrm>
            <a:off x="1005840" y="6400800"/>
            <a:ext cx="1371600" cy="228600"/>
          </a:xfrm>
        </p:spPr>
        <p:txBody>
          <a:bodyPr/>
          <a:lstStyle/>
          <a:p>
            <a:r>
              <a:rPr lang="en-US"/>
              <a:t>© 2025–2027 Cognizant | Private</a:t>
            </a:r>
          </a:p>
        </p:txBody>
      </p:sp>
    </p:spTree>
    <p:extLst>
      <p:ext uri="{BB962C8B-B14F-4D97-AF65-F5344CB8AC3E}">
        <p14:creationId xmlns:p14="http://schemas.microsoft.com/office/powerpoint/2010/main" val="3714443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223EB9C-B5BB-ADAC-8EB4-A1003388A81E}"/>
              </a:ext>
            </a:extLst>
          </p:cNvPr>
          <p:cNvSpPr>
            <a:spLocks noGrp="1"/>
          </p:cNvSpPr>
          <p:nvPr>
            <p:ph type="title"/>
          </p:nvPr>
        </p:nvSpPr>
        <p:spPr/>
        <p:txBody>
          <a:bodyPr/>
          <a:lstStyle/>
          <a:p>
            <a:r>
              <a:rPr lang="en-US"/>
              <a:t>Two tables for comparison or information</a:t>
            </a:r>
          </a:p>
        </p:txBody>
      </p:sp>
      <p:graphicFrame>
        <p:nvGraphicFramePr>
          <p:cNvPr id="9" name="Content Placeholder 25">
            <a:extLst>
              <a:ext uri="{FF2B5EF4-FFF2-40B4-BE49-F238E27FC236}">
                <a16:creationId xmlns:a16="http://schemas.microsoft.com/office/drawing/2014/main" id="{D4475EAF-DCEB-F840-5203-B5C53BC193E5}"/>
              </a:ext>
            </a:extLst>
          </p:cNvPr>
          <p:cNvGraphicFramePr>
            <a:graphicFrameLocks noGrp="1"/>
          </p:cNvGraphicFramePr>
          <p:nvPr>
            <p:ph sz="half" idx="1"/>
          </p:nvPr>
        </p:nvGraphicFramePr>
        <p:xfrm>
          <a:off x="457199" y="1444625"/>
          <a:ext cx="5212079" cy="4571998"/>
        </p:xfrm>
        <a:graphic>
          <a:graphicData uri="http://schemas.openxmlformats.org/drawingml/2006/table">
            <a:tbl>
              <a:tblPr firstRow="1">
                <a:noFill/>
                <a:tableStyleId>{5C22544A-7EE6-4342-B048-85BDC9FD1C3A}</a:tableStyleId>
              </a:tblPr>
              <a:tblGrid>
                <a:gridCol w="5212079">
                  <a:extLst>
                    <a:ext uri="{9D8B030D-6E8A-4147-A177-3AD203B41FA5}">
                      <a16:colId xmlns:a16="http://schemas.microsoft.com/office/drawing/2014/main" val="4212827071"/>
                    </a:ext>
                  </a:extLst>
                </a:gridCol>
              </a:tblGrid>
              <a:tr h="643162">
                <a:tc>
                  <a:txBody>
                    <a:bodyPr/>
                    <a:lstStyle/>
                    <a:p>
                      <a:pPr algn="l" fontAlgn="ctr"/>
                      <a:r>
                        <a:rPr lang="en-US" sz="2000" b="1" u="none" strike="noStrike">
                          <a:solidFill>
                            <a:schemeClr val="tx1"/>
                          </a:solidFill>
                          <a:effectLst/>
                          <a:latin typeface="+mn-lt"/>
                          <a:cs typeface="+mn-cs"/>
                        </a:rPr>
                        <a:t>Subtitle</a:t>
                      </a:r>
                      <a:endParaRPr lang="en-US" sz="2000" b="1" i="0" u="none" strike="noStrike">
                        <a:solidFill>
                          <a:schemeClr val="tx1"/>
                        </a:solidFill>
                        <a:effectLst/>
                        <a:latin typeface="+mn-lt"/>
                        <a:cs typeface="+mn-cs"/>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9587538"/>
                  </a:ext>
                </a:extLst>
              </a:tr>
              <a:tr h="654806">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400" b="0" kern="0">
                          <a:solidFill>
                            <a:schemeClr val="tx2"/>
                          </a:solidFill>
                          <a:latin typeface="+mn-lt"/>
                        </a:rPr>
                        <a:t>Lorem ipsum </a:t>
                      </a:r>
                      <a:r>
                        <a:rPr lang="en-US" sz="1400" b="0">
                          <a:solidFill>
                            <a:schemeClr val="tx2"/>
                          </a:solidFill>
                          <a:latin typeface="+mn-lt"/>
                        </a:rPr>
                        <a:t>sed do eiusmod tempor labore diam </a:t>
                      </a:r>
                      <a:br>
                        <a:rPr lang="en-US" sz="1400" b="0">
                          <a:solidFill>
                            <a:schemeClr val="tx2"/>
                          </a:solidFill>
                          <a:latin typeface="+mn-lt"/>
                        </a:rPr>
                      </a:br>
                      <a:r>
                        <a:rPr lang="en-US" sz="1400" b="0">
                          <a:solidFill>
                            <a:schemeClr val="tx2"/>
                          </a:solidFill>
                          <a:latin typeface="+mn-lt"/>
                        </a:rPr>
                        <a:t>sollicitudin tempor</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4524055"/>
                  </a:ext>
                </a:extLst>
              </a:tr>
              <a:tr h="654806">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48"/>
                          </a:solidFill>
                          <a:effectLst/>
                          <a:uLnTx/>
                          <a:uFillTx/>
                          <a:latin typeface="Arial" panose="020B0604020202020204"/>
                          <a:ea typeface="+mn-ea"/>
                          <a:cs typeface="+mn-cs"/>
                        </a:rPr>
                        <a:t>Lorem ipsum </a:t>
                      </a:r>
                      <a: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t>sed do eiusmod tempor labore diam </a:t>
                      </a:r>
                      <a:b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br>
                      <a: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t>sollicitudin tempor</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6556372"/>
                  </a:ext>
                </a:extLst>
              </a:tr>
              <a:tr h="654806">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48"/>
                          </a:solidFill>
                          <a:effectLst/>
                          <a:uLnTx/>
                          <a:uFillTx/>
                          <a:latin typeface="Arial" panose="020B0604020202020204"/>
                          <a:ea typeface="+mn-ea"/>
                          <a:cs typeface="+mn-cs"/>
                        </a:rPr>
                        <a:t>Lorem ipsum </a:t>
                      </a:r>
                      <a: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t>sed do eiusmod tempor labore diam </a:t>
                      </a:r>
                      <a:b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br>
                      <a: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t>sollicitudin tempor</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1245806"/>
                  </a:ext>
                </a:extLst>
              </a:tr>
              <a:tr h="654806">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48"/>
                          </a:solidFill>
                          <a:effectLst/>
                          <a:uLnTx/>
                          <a:uFillTx/>
                          <a:latin typeface="Arial" panose="020B0604020202020204"/>
                          <a:ea typeface="+mn-ea"/>
                          <a:cs typeface="+mn-cs"/>
                        </a:rPr>
                        <a:t>Lorem ipsum </a:t>
                      </a:r>
                      <a: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t>sed do eiusmod tempor labore diam </a:t>
                      </a:r>
                      <a:b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br>
                      <a: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t>sollicitudin tempor</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5985291"/>
                  </a:ext>
                </a:extLst>
              </a:tr>
              <a:tr h="654806">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48"/>
                          </a:solidFill>
                          <a:effectLst/>
                          <a:uLnTx/>
                          <a:uFillTx/>
                          <a:latin typeface="Arial" panose="020B0604020202020204"/>
                          <a:ea typeface="+mn-ea"/>
                          <a:cs typeface="+mn-cs"/>
                        </a:rPr>
                        <a:t>Lorem ipsum </a:t>
                      </a:r>
                      <a: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t>sed do eiusmod tempor labore diam </a:t>
                      </a:r>
                      <a:b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br>
                      <a: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t>sollicitudin tempor</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2518107"/>
                  </a:ext>
                </a:extLst>
              </a:tr>
              <a:tr h="654806">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48"/>
                          </a:solidFill>
                          <a:effectLst/>
                          <a:uLnTx/>
                          <a:uFillTx/>
                          <a:latin typeface="Arial" panose="020B0604020202020204"/>
                          <a:ea typeface="+mn-ea"/>
                          <a:cs typeface="+mn-cs"/>
                        </a:rPr>
                        <a:t>Lorem ipsum </a:t>
                      </a:r>
                      <a: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t>sed do </a:t>
                      </a:r>
                      <a:r>
                        <a:rPr kumimoji="0" lang="en-US" sz="1400" b="0" i="0" u="none" strike="noStrike" kern="1100" cap="none" spc="0" normalizeH="0" baseline="0" noProof="0" err="1">
                          <a:ln>
                            <a:noFill/>
                          </a:ln>
                          <a:solidFill>
                            <a:srgbClr val="000048"/>
                          </a:solidFill>
                          <a:effectLst/>
                          <a:uLnTx/>
                          <a:uFillTx/>
                          <a:latin typeface="Arial" panose="020B0604020202020204"/>
                          <a:ea typeface="+mn-ea"/>
                          <a:cs typeface="+mn-cs"/>
                        </a:rPr>
                        <a:t>eiusmod</a:t>
                      </a:r>
                      <a: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t> </a:t>
                      </a:r>
                      <a:r>
                        <a:rPr kumimoji="0" lang="en-US" sz="1400" b="0" i="0" u="none" strike="noStrike" kern="1100" cap="none" spc="0" normalizeH="0" baseline="0" noProof="0" err="1">
                          <a:ln>
                            <a:noFill/>
                          </a:ln>
                          <a:solidFill>
                            <a:srgbClr val="000048"/>
                          </a:solidFill>
                          <a:effectLst/>
                          <a:uLnTx/>
                          <a:uFillTx/>
                          <a:latin typeface="Arial" panose="020B0604020202020204"/>
                          <a:ea typeface="+mn-ea"/>
                          <a:cs typeface="+mn-cs"/>
                        </a:rPr>
                        <a:t>tempor</a:t>
                      </a:r>
                      <a: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t> labore diam </a:t>
                      </a:r>
                      <a:b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br>
                      <a:r>
                        <a:rPr kumimoji="0" lang="en-US" sz="1400" b="0" i="0" u="none" strike="noStrike" kern="1100" cap="none" spc="0" normalizeH="0" baseline="0" noProof="0" err="1">
                          <a:ln>
                            <a:noFill/>
                          </a:ln>
                          <a:solidFill>
                            <a:srgbClr val="000048"/>
                          </a:solidFill>
                          <a:effectLst/>
                          <a:uLnTx/>
                          <a:uFillTx/>
                          <a:latin typeface="Arial" panose="020B0604020202020204"/>
                          <a:ea typeface="+mn-ea"/>
                          <a:cs typeface="+mn-cs"/>
                        </a:rPr>
                        <a:t>sollicitudin</a:t>
                      </a:r>
                      <a: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t> </a:t>
                      </a:r>
                      <a:r>
                        <a:rPr kumimoji="0" lang="en-US" sz="1400" b="0" i="0" u="none" strike="noStrike" kern="1100" cap="none" spc="0" normalizeH="0" baseline="0" noProof="0" err="1">
                          <a:ln>
                            <a:noFill/>
                          </a:ln>
                          <a:solidFill>
                            <a:srgbClr val="000048"/>
                          </a:solidFill>
                          <a:effectLst/>
                          <a:uLnTx/>
                          <a:uFillTx/>
                          <a:latin typeface="Arial" panose="020B0604020202020204"/>
                          <a:ea typeface="+mn-ea"/>
                          <a:cs typeface="+mn-cs"/>
                        </a:rPr>
                        <a:t>tempor</a:t>
                      </a:r>
                      <a:endParaRPr kumimoji="0" lang="en-US" sz="1400" b="0" i="0" u="none" strike="noStrike" kern="1100" cap="none" spc="0" normalizeH="0" baseline="0" noProof="0">
                        <a:ln>
                          <a:noFill/>
                        </a:ln>
                        <a:solidFill>
                          <a:srgbClr val="000048"/>
                        </a:solidFill>
                        <a:effectLst/>
                        <a:uLnTx/>
                        <a:uFillTx/>
                        <a:latin typeface="Arial" panose="020B0604020202020204"/>
                        <a:ea typeface="+mn-ea"/>
                        <a:cs typeface="+mn-cs"/>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5262629"/>
                  </a:ext>
                </a:extLst>
              </a:tr>
            </a:tbl>
          </a:graphicData>
        </a:graphic>
      </p:graphicFrame>
      <p:graphicFrame>
        <p:nvGraphicFramePr>
          <p:cNvPr id="15" name="Content Placeholder 25">
            <a:extLst>
              <a:ext uri="{FF2B5EF4-FFF2-40B4-BE49-F238E27FC236}">
                <a16:creationId xmlns:a16="http://schemas.microsoft.com/office/drawing/2014/main" id="{E0BB0596-6372-23B5-F1F6-D47217164CA2}"/>
              </a:ext>
            </a:extLst>
          </p:cNvPr>
          <p:cNvGraphicFramePr>
            <a:graphicFrameLocks noGrp="1"/>
          </p:cNvGraphicFramePr>
          <p:nvPr>
            <p:ph sz="half" idx="2"/>
          </p:nvPr>
        </p:nvGraphicFramePr>
        <p:xfrm>
          <a:off x="6523038" y="1444625"/>
          <a:ext cx="5212079" cy="4571998"/>
        </p:xfrm>
        <a:graphic>
          <a:graphicData uri="http://schemas.openxmlformats.org/drawingml/2006/table">
            <a:tbl>
              <a:tblPr firstRow="1">
                <a:noFill/>
                <a:tableStyleId>{5C22544A-7EE6-4342-B048-85BDC9FD1C3A}</a:tableStyleId>
              </a:tblPr>
              <a:tblGrid>
                <a:gridCol w="5212079">
                  <a:extLst>
                    <a:ext uri="{9D8B030D-6E8A-4147-A177-3AD203B41FA5}">
                      <a16:colId xmlns:a16="http://schemas.microsoft.com/office/drawing/2014/main" val="4212827071"/>
                    </a:ext>
                  </a:extLst>
                </a:gridCol>
              </a:tblGrid>
              <a:tr h="643162">
                <a:tc>
                  <a:txBody>
                    <a:bodyPr/>
                    <a:lstStyle/>
                    <a:p>
                      <a:pPr algn="l" fontAlgn="ctr"/>
                      <a:r>
                        <a:rPr lang="en-US" sz="2000" b="1" u="none" strike="noStrike">
                          <a:solidFill>
                            <a:schemeClr val="tx1"/>
                          </a:solidFill>
                          <a:effectLst/>
                          <a:latin typeface="+mn-lt"/>
                          <a:cs typeface="+mn-cs"/>
                        </a:rPr>
                        <a:t>Subtitle</a:t>
                      </a:r>
                      <a:endParaRPr lang="en-US" sz="2000" b="1" i="0" u="none" strike="noStrike">
                        <a:solidFill>
                          <a:schemeClr val="tx1"/>
                        </a:solidFill>
                        <a:effectLst/>
                        <a:latin typeface="+mn-lt"/>
                        <a:cs typeface="+mn-cs"/>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9587538"/>
                  </a:ext>
                </a:extLst>
              </a:tr>
              <a:tr h="654806">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48"/>
                          </a:solidFill>
                          <a:effectLst/>
                          <a:uLnTx/>
                          <a:uFillTx/>
                          <a:latin typeface="Arial" panose="020B0604020202020204"/>
                          <a:ea typeface="+mn-ea"/>
                          <a:cs typeface="+mn-cs"/>
                        </a:rPr>
                        <a:t>Lorem ipsum </a:t>
                      </a:r>
                      <a: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t>sed do eiusmod tempor labore diam </a:t>
                      </a:r>
                      <a:b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br>
                      <a: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t>sollicitudin tempor</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4524055"/>
                  </a:ext>
                </a:extLst>
              </a:tr>
              <a:tr h="654806">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48"/>
                          </a:solidFill>
                          <a:effectLst/>
                          <a:uLnTx/>
                          <a:uFillTx/>
                          <a:latin typeface="Arial" panose="020B0604020202020204"/>
                          <a:ea typeface="+mn-ea"/>
                          <a:cs typeface="+mn-cs"/>
                        </a:rPr>
                        <a:t>Lorem ipsum </a:t>
                      </a:r>
                      <a: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t>sed do eiusmod tempor labore diam </a:t>
                      </a:r>
                      <a:b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br>
                      <a: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t>sollicitudin tempor</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6556372"/>
                  </a:ext>
                </a:extLst>
              </a:tr>
              <a:tr h="654806">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48"/>
                          </a:solidFill>
                          <a:effectLst/>
                          <a:uLnTx/>
                          <a:uFillTx/>
                          <a:latin typeface="Arial" panose="020B0604020202020204"/>
                          <a:ea typeface="+mn-ea"/>
                          <a:cs typeface="+mn-cs"/>
                        </a:rPr>
                        <a:t>Lorem ipsum </a:t>
                      </a:r>
                      <a: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t>sed do eiusmod tempor labore diam </a:t>
                      </a:r>
                      <a:b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br>
                      <a: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t>sollicitudin tempor</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1245806"/>
                  </a:ext>
                </a:extLst>
              </a:tr>
              <a:tr h="654806">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48"/>
                          </a:solidFill>
                          <a:effectLst/>
                          <a:uLnTx/>
                          <a:uFillTx/>
                          <a:latin typeface="Arial" panose="020B0604020202020204"/>
                          <a:ea typeface="+mn-ea"/>
                          <a:cs typeface="+mn-cs"/>
                        </a:rPr>
                        <a:t>Lorem ipsum </a:t>
                      </a:r>
                      <a: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t>sed do eiusmod tempor labore diam </a:t>
                      </a:r>
                      <a:b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br>
                      <a: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t>sollicitudin tempor</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5985291"/>
                  </a:ext>
                </a:extLst>
              </a:tr>
              <a:tr h="654806">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48"/>
                          </a:solidFill>
                          <a:effectLst/>
                          <a:uLnTx/>
                          <a:uFillTx/>
                          <a:latin typeface="Arial" panose="020B0604020202020204"/>
                          <a:ea typeface="+mn-ea"/>
                          <a:cs typeface="+mn-cs"/>
                        </a:rPr>
                        <a:t>Lorem ipsum </a:t>
                      </a:r>
                      <a: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t>sed do eiusmod tempor labore diam </a:t>
                      </a:r>
                      <a:b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br>
                      <a: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t>sollicitudin tempor</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2518107"/>
                  </a:ext>
                </a:extLst>
              </a:tr>
              <a:tr h="654806">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48"/>
                          </a:solidFill>
                          <a:effectLst/>
                          <a:uLnTx/>
                          <a:uFillTx/>
                          <a:latin typeface="Arial" panose="020B0604020202020204"/>
                          <a:ea typeface="+mn-ea"/>
                          <a:cs typeface="+mn-cs"/>
                        </a:rPr>
                        <a:t>Lorem ipsum </a:t>
                      </a:r>
                      <a: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t>sed do </a:t>
                      </a:r>
                      <a:r>
                        <a:rPr kumimoji="0" lang="en-US" sz="1400" b="0" i="0" u="none" strike="noStrike" kern="1100" cap="none" spc="0" normalizeH="0" baseline="0" noProof="0" err="1">
                          <a:ln>
                            <a:noFill/>
                          </a:ln>
                          <a:solidFill>
                            <a:srgbClr val="000048"/>
                          </a:solidFill>
                          <a:effectLst/>
                          <a:uLnTx/>
                          <a:uFillTx/>
                          <a:latin typeface="Arial" panose="020B0604020202020204"/>
                          <a:ea typeface="+mn-ea"/>
                          <a:cs typeface="+mn-cs"/>
                        </a:rPr>
                        <a:t>eiusmod</a:t>
                      </a:r>
                      <a: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t> </a:t>
                      </a:r>
                      <a:r>
                        <a:rPr kumimoji="0" lang="en-US" sz="1400" b="0" i="0" u="none" strike="noStrike" kern="1100" cap="none" spc="0" normalizeH="0" baseline="0" noProof="0" err="1">
                          <a:ln>
                            <a:noFill/>
                          </a:ln>
                          <a:solidFill>
                            <a:srgbClr val="000048"/>
                          </a:solidFill>
                          <a:effectLst/>
                          <a:uLnTx/>
                          <a:uFillTx/>
                          <a:latin typeface="Arial" panose="020B0604020202020204"/>
                          <a:ea typeface="+mn-ea"/>
                          <a:cs typeface="+mn-cs"/>
                        </a:rPr>
                        <a:t>tempor</a:t>
                      </a:r>
                      <a: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t> labore diam </a:t>
                      </a:r>
                      <a:b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br>
                      <a:r>
                        <a:rPr kumimoji="0" lang="en-US" sz="1400" b="0" i="0" u="none" strike="noStrike" kern="1100" cap="none" spc="0" normalizeH="0" baseline="0" noProof="0" err="1">
                          <a:ln>
                            <a:noFill/>
                          </a:ln>
                          <a:solidFill>
                            <a:srgbClr val="000048"/>
                          </a:solidFill>
                          <a:effectLst/>
                          <a:uLnTx/>
                          <a:uFillTx/>
                          <a:latin typeface="Arial" panose="020B0604020202020204"/>
                          <a:ea typeface="+mn-ea"/>
                          <a:cs typeface="+mn-cs"/>
                        </a:rPr>
                        <a:t>sollicitudin</a:t>
                      </a:r>
                      <a:r>
                        <a:rPr kumimoji="0" lang="en-US" sz="1400" b="0" i="0" u="none" strike="noStrike" kern="1100" cap="none" spc="0" normalizeH="0" baseline="0" noProof="0">
                          <a:ln>
                            <a:noFill/>
                          </a:ln>
                          <a:solidFill>
                            <a:srgbClr val="000048"/>
                          </a:solidFill>
                          <a:effectLst/>
                          <a:uLnTx/>
                          <a:uFillTx/>
                          <a:latin typeface="Arial" panose="020B0604020202020204"/>
                          <a:ea typeface="+mn-ea"/>
                          <a:cs typeface="+mn-cs"/>
                        </a:rPr>
                        <a:t> </a:t>
                      </a:r>
                      <a:r>
                        <a:rPr kumimoji="0" lang="en-US" sz="1400" b="0" i="0" u="none" strike="noStrike" kern="1100" cap="none" spc="0" normalizeH="0" baseline="0" noProof="0" err="1">
                          <a:ln>
                            <a:noFill/>
                          </a:ln>
                          <a:solidFill>
                            <a:srgbClr val="000048"/>
                          </a:solidFill>
                          <a:effectLst/>
                          <a:uLnTx/>
                          <a:uFillTx/>
                          <a:latin typeface="Arial" panose="020B0604020202020204"/>
                          <a:ea typeface="+mn-ea"/>
                          <a:cs typeface="+mn-cs"/>
                        </a:rPr>
                        <a:t>tempor</a:t>
                      </a:r>
                      <a:endParaRPr kumimoji="0" lang="en-US" sz="1400" b="0" i="0" u="none" strike="noStrike" kern="1100" cap="none" spc="0" normalizeH="0" baseline="0" noProof="0">
                        <a:ln>
                          <a:noFill/>
                        </a:ln>
                        <a:solidFill>
                          <a:srgbClr val="000048"/>
                        </a:solidFill>
                        <a:effectLst/>
                        <a:uLnTx/>
                        <a:uFillTx/>
                        <a:latin typeface="Arial" panose="020B0604020202020204"/>
                        <a:ea typeface="+mn-ea"/>
                        <a:cs typeface="+mn-cs"/>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5262629"/>
                  </a:ext>
                </a:extLst>
              </a:tr>
            </a:tbl>
          </a:graphicData>
        </a:graphic>
      </p:graphicFrame>
      <p:sp>
        <p:nvSpPr>
          <p:cNvPr id="5" name="Slide Number Placeholder 4">
            <a:extLst>
              <a:ext uri="{FF2B5EF4-FFF2-40B4-BE49-F238E27FC236}">
                <a16:creationId xmlns:a16="http://schemas.microsoft.com/office/drawing/2014/main" id="{0D567C1C-C389-C79F-1527-EF9994E43E13}"/>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48</a:t>
            </a:fld>
            <a:endParaRPr lang="en-US"/>
          </a:p>
        </p:txBody>
      </p:sp>
      <p:sp>
        <p:nvSpPr>
          <p:cNvPr id="4" name="Footer Placeholder 3">
            <a:extLst>
              <a:ext uri="{FF2B5EF4-FFF2-40B4-BE49-F238E27FC236}">
                <a16:creationId xmlns:a16="http://schemas.microsoft.com/office/drawing/2014/main" id="{DDEBB098-641A-3B59-C546-AA230038DCC5}"/>
              </a:ext>
            </a:extLst>
          </p:cNvPr>
          <p:cNvSpPr>
            <a:spLocks noGrp="1"/>
          </p:cNvSpPr>
          <p:nvPr>
            <p:ph type="ftr" sz="quarter" idx="11"/>
          </p:nvPr>
        </p:nvSpPr>
        <p:spPr>
          <a:xfrm>
            <a:off x="1005840" y="6400800"/>
            <a:ext cx="1371600" cy="228600"/>
          </a:xfrm>
        </p:spPr>
        <p:txBody>
          <a:bodyPr/>
          <a:lstStyle/>
          <a:p>
            <a:r>
              <a:rPr lang="en-US"/>
              <a:t>© 2025–2027 Cognizant | Private</a:t>
            </a:r>
          </a:p>
        </p:txBody>
      </p:sp>
    </p:spTree>
    <p:extLst>
      <p:ext uri="{BB962C8B-B14F-4D97-AF65-F5344CB8AC3E}">
        <p14:creationId xmlns:p14="http://schemas.microsoft.com/office/powerpoint/2010/main" val="36673133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32A5380-DC86-544C-9DC8-C83583C3CC8E}"/>
              </a:ext>
            </a:extLst>
          </p:cNvPr>
          <p:cNvSpPr>
            <a:spLocks noGrp="1"/>
          </p:cNvSpPr>
          <p:nvPr>
            <p:ph type="title"/>
          </p:nvPr>
        </p:nvSpPr>
        <p:spPr/>
        <p:txBody>
          <a:bodyPr/>
          <a:lstStyle/>
          <a:p>
            <a:r>
              <a:rPr lang="en-US"/>
              <a:t>Two boxes for comparison or information </a:t>
            </a:r>
          </a:p>
        </p:txBody>
      </p:sp>
      <p:sp>
        <p:nvSpPr>
          <p:cNvPr id="6" name="Slide Number Placeholder 5">
            <a:extLst>
              <a:ext uri="{FF2B5EF4-FFF2-40B4-BE49-F238E27FC236}">
                <a16:creationId xmlns:a16="http://schemas.microsoft.com/office/drawing/2014/main" id="{905E8E49-09D2-FDD9-5C49-0EAFBA3A6B79}"/>
              </a:ext>
            </a:extLst>
          </p:cNvPr>
          <p:cNvSpPr>
            <a:spLocks noGrp="1"/>
          </p:cNvSpPr>
          <p:nvPr>
            <p:ph type="sldNum" sz="quarter" idx="12"/>
          </p:nvPr>
        </p:nvSpPr>
        <p:spPr/>
        <p:txBody>
          <a:bodyPr/>
          <a:lstStyle/>
          <a:p>
            <a:fld id="{38826FC0-333C-E549-9FA3-0EE43DF298A3}" type="slidenum">
              <a:rPr lang="en-US" smtClean="0"/>
              <a:pPr/>
              <a:t>49</a:t>
            </a:fld>
            <a:endParaRPr lang="en-US"/>
          </a:p>
        </p:txBody>
      </p:sp>
      <p:sp>
        <p:nvSpPr>
          <p:cNvPr id="5" name="Footer Placeholder 4">
            <a:extLst>
              <a:ext uri="{FF2B5EF4-FFF2-40B4-BE49-F238E27FC236}">
                <a16:creationId xmlns:a16="http://schemas.microsoft.com/office/drawing/2014/main" id="{0908C1BA-871B-9010-FE40-D7C51019D3DE}"/>
              </a:ext>
            </a:extLst>
          </p:cNvPr>
          <p:cNvSpPr>
            <a:spLocks noGrp="1"/>
          </p:cNvSpPr>
          <p:nvPr>
            <p:ph type="ftr" sz="quarter" idx="11"/>
          </p:nvPr>
        </p:nvSpPr>
        <p:spPr/>
        <p:txBody>
          <a:bodyPr/>
          <a:lstStyle/>
          <a:p>
            <a:r>
              <a:rPr lang="en-US"/>
              <a:t>© 2025–2027 Cognizant | Private</a:t>
            </a:r>
          </a:p>
        </p:txBody>
      </p:sp>
      <p:sp>
        <p:nvSpPr>
          <p:cNvPr id="11" name="TextBox 10">
            <a:extLst>
              <a:ext uri="{FF2B5EF4-FFF2-40B4-BE49-F238E27FC236}">
                <a16:creationId xmlns:a16="http://schemas.microsoft.com/office/drawing/2014/main" id="{422BDCEE-F272-3926-0B6C-CF237FE9173E}"/>
              </a:ext>
            </a:extLst>
          </p:cNvPr>
          <p:cNvSpPr txBox="1"/>
          <p:nvPr/>
        </p:nvSpPr>
        <p:spPr>
          <a:xfrm>
            <a:off x="1581873" y="1447800"/>
            <a:ext cx="4074289" cy="3410677"/>
          </a:xfrm>
          <a:prstGeom prst="rect">
            <a:avLst/>
          </a:prstGeom>
          <a:noFill/>
        </p:spPr>
        <p:txBody>
          <a:bodyPr wrap="square" lIns="0" tIns="0" rIns="0" bIns="0" rtlCol="0">
            <a:spAutoFit/>
          </a:bodyPr>
          <a:lstStyle/>
          <a:p>
            <a:pPr algn="l">
              <a:lnSpc>
                <a:spcPct val="110000"/>
              </a:lnSpc>
              <a:spcBef>
                <a:spcPts val="600"/>
              </a:spcBef>
              <a:spcAft>
                <a:spcPts val="0"/>
              </a:spcAft>
            </a:pPr>
            <a:r>
              <a:rPr lang="en-US" sz="2000" b="1">
                <a:solidFill>
                  <a:schemeClr val="accent2"/>
                </a:solidFill>
              </a:rPr>
              <a:t>Subtitle</a:t>
            </a:r>
          </a:p>
          <a:p>
            <a:pPr marL="285750" indent="-285750">
              <a:lnSpc>
                <a:spcPct val="110000"/>
              </a:lnSpc>
              <a:spcBef>
                <a:spcPts val="600"/>
              </a:spcBef>
              <a:buFont typeface="Arial" panose="020B0604020202020204" pitchFamily="34" charset="0"/>
              <a:buChar char="•"/>
            </a:pPr>
            <a:r>
              <a:rPr lang="en-US" sz="1600">
                <a:solidFill>
                  <a:schemeClr val="tx1"/>
                </a:solidFill>
              </a:rPr>
              <a:t>Lorem ipsum sed do </a:t>
            </a:r>
            <a:r>
              <a:rPr lang="en-US" sz="1600" err="1">
                <a:solidFill>
                  <a:schemeClr val="tx1"/>
                </a:solidFill>
              </a:rPr>
              <a:t>eiusmod</a:t>
            </a:r>
            <a:r>
              <a:rPr lang="en-US" sz="1600">
                <a:solidFill>
                  <a:schemeClr val="tx1"/>
                </a:solidFill>
              </a:rPr>
              <a:t> </a:t>
            </a:r>
            <a:r>
              <a:rPr lang="en-US" sz="1600" err="1">
                <a:solidFill>
                  <a:schemeClr val="tx1"/>
                </a:solidFill>
              </a:rPr>
              <a:t>tempor</a:t>
            </a:r>
            <a:r>
              <a:rPr lang="en-US" sz="1600">
                <a:solidFill>
                  <a:schemeClr val="tx1"/>
                </a:solidFill>
              </a:rPr>
              <a:t> labore diam </a:t>
            </a:r>
            <a:r>
              <a:rPr lang="en-US" sz="1600" err="1">
                <a:solidFill>
                  <a:schemeClr val="tx1"/>
                </a:solidFill>
              </a:rPr>
              <a:t>sollicitudin</a:t>
            </a:r>
            <a:r>
              <a:rPr lang="en-US" sz="1600">
                <a:solidFill>
                  <a:schemeClr val="tx1"/>
                </a:solidFill>
              </a:rPr>
              <a:t> </a:t>
            </a:r>
            <a:r>
              <a:rPr lang="en-US" sz="1600" err="1">
                <a:solidFill>
                  <a:schemeClr val="tx1"/>
                </a:solidFill>
              </a:rPr>
              <a:t>tempor</a:t>
            </a:r>
            <a:endParaRPr lang="en-US" sz="1600">
              <a:solidFill>
                <a:schemeClr val="tx1"/>
              </a:solidFill>
            </a:endParaRPr>
          </a:p>
          <a:p>
            <a:pPr marL="285750" indent="-285750">
              <a:lnSpc>
                <a:spcPct val="110000"/>
              </a:lnSpc>
              <a:spcBef>
                <a:spcPts val="600"/>
              </a:spcBef>
              <a:buFont typeface="Arial" panose="020B0604020202020204" pitchFamily="34" charset="0"/>
              <a:buChar char="•"/>
            </a:pPr>
            <a:r>
              <a:rPr lang="en-US" sz="1600">
                <a:solidFill>
                  <a:schemeClr val="tx1"/>
                </a:solidFill>
              </a:rPr>
              <a:t>Lorem ipsum sed do </a:t>
            </a:r>
            <a:r>
              <a:rPr lang="en-US" sz="1600" err="1">
                <a:solidFill>
                  <a:schemeClr val="tx1"/>
                </a:solidFill>
              </a:rPr>
              <a:t>eiusmod</a:t>
            </a:r>
            <a:r>
              <a:rPr lang="en-US" sz="1600">
                <a:solidFill>
                  <a:schemeClr val="tx1"/>
                </a:solidFill>
              </a:rPr>
              <a:t> </a:t>
            </a:r>
            <a:r>
              <a:rPr lang="en-US" sz="1600" err="1">
                <a:solidFill>
                  <a:schemeClr val="tx1"/>
                </a:solidFill>
              </a:rPr>
              <a:t>tempor</a:t>
            </a:r>
            <a:r>
              <a:rPr lang="en-US" sz="1600">
                <a:solidFill>
                  <a:schemeClr val="tx1"/>
                </a:solidFill>
              </a:rPr>
              <a:t> labore diam </a:t>
            </a:r>
            <a:r>
              <a:rPr lang="en-US" sz="1600" err="1">
                <a:solidFill>
                  <a:schemeClr val="tx1"/>
                </a:solidFill>
              </a:rPr>
              <a:t>sollicitudin</a:t>
            </a:r>
            <a:r>
              <a:rPr lang="en-US" sz="1600">
                <a:solidFill>
                  <a:schemeClr val="tx1"/>
                </a:solidFill>
              </a:rPr>
              <a:t> </a:t>
            </a:r>
            <a:r>
              <a:rPr lang="en-US" sz="1600" err="1">
                <a:solidFill>
                  <a:schemeClr val="tx1"/>
                </a:solidFill>
              </a:rPr>
              <a:t>tempor</a:t>
            </a:r>
            <a:endParaRPr lang="en-US" sz="1600"/>
          </a:p>
          <a:p>
            <a:pPr marL="285750" indent="-285750">
              <a:lnSpc>
                <a:spcPct val="110000"/>
              </a:lnSpc>
              <a:spcBef>
                <a:spcPts val="600"/>
              </a:spcBef>
              <a:buFont typeface="Arial" panose="020B0604020202020204" pitchFamily="34" charset="0"/>
              <a:buChar char="•"/>
            </a:pPr>
            <a:r>
              <a:rPr lang="en-US" sz="1600">
                <a:solidFill>
                  <a:schemeClr val="tx1"/>
                </a:solidFill>
              </a:rPr>
              <a:t>Lorem ipsum sed do </a:t>
            </a:r>
            <a:r>
              <a:rPr lang="en-US" sz="1600" err="1">
                <a:solidFill>
                  <a:schemeClr val="tx1"/>
                </a:solidFill>
              </a:rPr>
              <a:t>eiusmod</a:t>
            </a:r>
            <a:r>
              <a:rPr lang="en-US" sz="1600">
                <a:solidFill>
                  <a:schemeClr val="tx1"/>
                </a:solidFill>
              </a:rPr>
              <a:t> </a:t>
            </a:r>
            <a:r>
              <a:rPr lang="en-US" sz="1600" err="1">
                <a:solidFill>
                  <a:schemeClr val="tx1"/>
                </a:solidFill>
              </a:rPr>
              <a:t>tempor</a:t>
            </a:r>
            <a:r>
              <a:rPr lang="en-US" sz="1600">
                <a:solidFill>
                  <a:schemeClr val="tx1"/>
                </a:solidFill>
              </a:rPr>
              <a:t> labore diam </a:t>
            </a:r>
            <a:r>
              <a:rPr lang="en-US" sz="1600" err="1">
                <a:solidFill>
                  <a:schemeClr val="tx1"/>
                </a:solidFill>
              </a:rPr>
              <a:t>sollicitudin</a:t>
            </a:r>
            <a:r>
              <a:rPr lang="en-US" sz="1600">
                <a:solidFill>
                  <a:schemeClr val="tx1"/>
                </a:solidFill>
              </a:rPr>
              <a:t> </a:t>
            </a:r>
            <a:r>
              <a:rPr lang="en-US" sz="1600" err="1">
                <a:solidFill>
                  <a:schemeClr val="tx1"/>
                </a:solidFill>
              </a:rPr>
              <a:t>tempor</a:t>
            </a:r>
            <a:endParaRPr lang="en-US" sz="1600"/>
          </a:p>
          <a:p>
            <a:pPr marL="285750" indent="-285750">
              <a:lnSpc>
                <a:spcPct val="110000"/>
              </a:lnSpc>
              <a:spcBef>
                <a:spcPts val="600"/>
              </a:spcBef>
              <a:buFont typeface="Arial" panose="020B0604020202020204" pitchFamily="34" charset="0"/>
              <a:buChar char="•"/>
            </a:pPr>
            <a:r>
              <a:rPr lang="en-US" sz="1600">
                <a:solidFill>
                  <a:schemeClr val="tx1"/>
                </a:solidFill>
              </a:rPr>
              <a:t>Lorem ipsum sed do </a:t>
            </a:r>
            <a:r>
              <a:rPr lang="en-US" sz="1600" err="1">
                <a:solidFill>
                  <a:schemeClr val="tx1"/>
                </a:solidFill>
              </a:rPr>
              <a:t>eiusmod</a:t>
            </a:r>
            <a:r>
              <a:rPr lang="en-US" sz="1600">
                <a:solidFill>
                  <a:schemeClr val="tx1"/>
                </a:solidFill>
              </a:rPr>
              <a:t> </a:t>
            </a:r>
            <a:r>
              <a:rPr lang="en-US" sz="1600" err="1">
                <a:solidFill>
                  <a:schemeClr val="tx1"/>
                </a:solidFill>
              </a:rPr>
              <a:t>tempor</a:t>
            </a:r>
            <a:r>
              <a:rPr lang="en-US" sz="1600">
                <a:solidFill>
                  <a:schemeClr val="tx1"/>
                </a:solidFill>
              </a:rPr>
              <a:t> labore diam </a:t>
            </a:r>
            <a:r>
              <a:rPr lang="en-US" sz="1600" err="1">
                <a:solidFill>
                  <a:schemeClr val="tx1"/>
                </a:solidFill>
              </a:rPr>
              <a:t>sollicitudin</a:t>
            </a:r>
            <a:r>
              <a:rPr lang="en-US" sz="1600">
                <a:solidFill>
                  <a:schemeClr val="tx1"/>
                </a:solidFill>
              </a:rPr>
              <a:t> </a:t>
            </a:r>
            <a:r>
              <a:rPr lang="en-US" sz="1600" err="1">
                <a:solidFill>
                  <a:schemeClr val="tx1"/>
                </a:solidFill>
              </a:rPr>
              <a:t>tempor</a:t>
            </a:r>
            <a:endParaRPr lang="en-US" sz="1600"/>
          </a:p>
          <a:p>
            <a:pPr marL="285750" indent="-285750">
              <a:lnSpc>
                <a:spcPct val="110000"/>
              </a:lnSpc>
              <a:spcBef>
                <a:spcPts val="600"/>
              </a:spcBef>
              <a:buFont typeface="Arial" panose="020B0604020202020204" pitchFamily="34" charset="0"/>
              <a:buChar char="•"/>
            </a:pPr>
            <a:r>
              <a:rPr lang="en-US" sz="1600">
                <a:solidFill>
                  <a:schemeClr val="tx1"/>
                </a:solidFill>
              </a:rPr>
              <a:t>Lorem ipsum sed do </a:t>
            </a:r>
            <a:r>
              <a:rPr lang="en-US" sz="1600" err="1">
                <a:solidFill>
                  <a:schemeClr val="tx1"/>
                </a:solidFill>
              </a:rPr>
              <a:t>eiusmod</a:t>
            </a:r>
            <a:r>
              <a:rPr lang="en-US" sz="1600">
                <a:solidFill>
                  <a:schemeClr val="tx1"/>
                </a:solidFill>
              </a:rPr>
              <a:t> </a:t>
            </a:r>
            <a:r>
              <a:rPr lang="en-US" sz="1600" err="1">
                <a:solidFill>
                  <a:schemeClr val="tx1"/>
                </a:solidFill>
              </a:rPr>
              <a:t>tempor</a:t>
            </a:r>
            <a:r>
              <a:rPr lang="en-US" sz="1600">
                <a:solidFill>
                  <a:schemeClr val="tx1"/>
                </a:solidFill>
              </a:rPr>
              <a:t> labore diam </a:t>
            </a:r>
            <a:r>
              <a:rPr lang="en-US" sz="1600" err="1">
                <a:solidFill>
                  <a:schemeClr val="tx1"/>
                </a:solidFill>
              </a:rPr>
              <a:t>sollicitudin</a:t>
            </a:r>
            <a:r>
              <a:rPr lang="en-US" sz="1600">
                <a:solidFill>
                  <a:schemeClr val="tx1"/>
                </a:solidFill>
              </a:rPr>
              <a:t> </a:t>
            </a:r>
            <a:r>
              <a:rPr lang="en-US" sz="1600" err="1">
                <a:solidFill>
                  <a:schemeClr val="tx1"/>
                </a:solidFill>
              </a:rPr>
              <a:t>tempor</a:t>
            </a:r>
            <a:endParaRPr lang="en-US"/>
          </a:p>
        </p:txBody>
      </p:sp>
      <p:sp>
        <p:nvSpPr>
          <p:cNvPr id="12" name="TextBox 11">
            <a:extLst>
              <a:ext uri="{FF2B5EF4-FFF2-40B4-BE49-F238E27FC236}">
                <a16:creationId xmlns:a16="http://schemas.microsoft.com/office/drawing/2014/main" id="{AA5CBA12-37CC-047B-7323-4B79A1EEB6C3}"/>
              </a:ext>
            </a:extLst>
          </p:cNvPr>
          <p:cNvSpPr txBox="1"/>
          <p:nvPr/>
        </p:nvSpPr>
        <p:spPr>
          <a:xfrm>
            <a:off x="6535838" y="1447800"/>
            <a:ext cx="4074289" cy="3410677"/>
          </a:xfrm>
          <a:prstGeom prst="rect">
            <a:avLst/>
          </a:prstGeom>
          <a:noFill/>
        </p:spPr>
        <p:txBody>
          <a:bodyPr wrap="square" lIns="0" tIns="0" rIns="0" bIns="0" rtlCol="0">
            <a:spAutoFit/>
          </a:bodyPr>
          <a:lstStyle/>
          <a:p>
            <a:pPr algn="l">
              <a:lnSpc>
                <a:spcPct val="110000"/>
              </a:lnSpc>
              <a:spcBef>
                <a:spcPts val="600"/>
              </a:spcBef>
              <a:spcAft>
                <a:spcPts val="0"/>
              </a:spcAft>
            </a:pPr>
            <a:r>
              <a:rPr lang="en-US" sz="2000" b="1">
                <a:solidFill>
                  <a:schemeClr val="accent2"/>
                </a:solidFill>
              </a:rPr>
              <a:t>Subtitle</a:t>
            </a:r>
          </a:p>
          <a:p>
            <a:pPr marL="285750" indent="-285750">
              <a:lnSpc>
                <a:spcPct val="110000"/>
              </a:lnSpc>
              <a:spcBef>
                <a:spcPts val="600"/>
              </a:spcBef>
              <a:buFont typeface="Arial" panose="020B0604020202020204" pitchFamily="34" charset="0"/>
              <a:buChar char="•"/>
            </a:pPr>
            <a:r>
              <a:rPr lang="en-US" sz="1600">
                <a:solidFill>
                  <a:schemeClr val="tx1"/>
                </a:solidFill>
              </a:rPr>
              <a:t>Lorem ipsum sed do </a:t>
            </a:r>
            <a:r>
              <a:rPr lang="en-US" sz="1600" err="1">
                <a:solidFill>
                  <a:schemeClr val="tx1"/>
                </a:solidFill>
              </a:rPr>
              <a:t>eiusmod</a:t>
            </a:r>
            <a:r>
              <a:rPr lang="en-US" sz="1600">
                <a:solidFill>
                  <a:schemeClr val="tx1"/>
                </a:solidFill>
              </a:rPr>
              <a:t> </a:t>
            </a:r>
            <a:r>
              <a:rPr lang="en-US" sz="1600" err="1">
                <a:solidFill>
                  <a:schemeClr val="tx1"/>
                </a:solidFill>
              </a:rPr>
              <a:t>tempor</a:t>
            </a:r>
            <a:r>
              <a:rPr lang="en-US" sz="1600">
                <a:solidFill>
                  <a:schemeClr val="tx1"/>
                </a:solidFill>
              </a:rPr>
              <a:t> labore diam </a:t>
            </a:r>
            <a:r>
              <a:rPr lang="en-US" sz="1600" err="1">
                <a:solidFill>
                  <a:schemeClr val="tx1"/>
                </a:solidFill>
              </a:rPr>
              <a:t>sollicitudin</a:t>
            </a:r>
            <a:r>
              <a:rPr lang="en-US" sz="1600">
                <a:solidFill>
                  <a:schemeClr val="tx1"/>
                </a:solidFill>
              </a:rPr>
              <a:t> </a:t>
            </a:r>
            <a:r>
              <a:rPr lang="en-US" sz="1600" err="1">
                <a:solidFill>
                  <a:schemeClr val="tx1"/>
                </a:solidFill>
              </a:rPr>
              <a:t>tempor</a:t>
            </a:r>
            <a:endParaRPr lang="en-US" sz="1600">
              <a:solidFill>
                <a:schemeClr val="tx1"/>
              </a:solidFill>
            </a:endParaRPr>
          </a:p>
          <a:p>
            <a:pPr marL="285750" indent="-285750">
              <a:lnSpc>
                <a:spcPct val="110000"/>
              </a:lnSpc>
              <a:spcBef>
                <a:spcPts val="600"/>
              </a:spcBef>
              <a:buFont typeface="Arial" panose="020B0604020202020204" pitchFamily="34" charset="0"/>
              <a:buChar char="•"/>
            </a:pPr>
            <a:r>
              <a:rPr lang="en-US" sz="1600">
                <a:solidFill>
                  <a:schemeClr val="tx1"/>
                </a:solidFill>
              </a:rPr>
              <a:t>Lorem ipsum sed do </a:t>
            </a:r>
            <a:r>
              <a:rPr lang="en-US" sz="1600" err="1">
                <a:solidFill>
                  <a:schemeClr val="tx1"/>
                </a:solidFill>
              </a:rPr>
              <a:t>eiusmod</a:t>
            </a:r>
            <a:r>
              <a:rPr lang="en-US" sz="1600">
                <a:solidFill>
                  <a:schemeClr val="tx1"/>
                </a:solidFill>
              </a:rPr>
              <a:t> </a:t>
            </a:r>
            <a:r>
              <a:rPr lang="en-US" sz="1600" err="1">
                <a:solidFill>
                  <a:schemeClr val="tx1"/>
                </a:solidFill>
              </a:rPr>
              <a:t>tempor</a:t>
            </a:r>
            <a:r>
              <a:rPr lang="en-US" sz="1600">
                <a:solidFill>
                  <a:schemeClr val="tx1"/>
                </a:solidFill>
              </a:rPr>
              <a:t> labore diam </a:t>
            </a:r>
            <a:r>
              <a:rPr lang="en-US" sz="1600" err="1">
                <a:solidFill>
                  <a:schemeClr val="tx1"/>
                </a:solidFill>
              </a:rPr>
              <a:t>sollicitudin</a:t>
            </a:r>
            <a:r>
              <a:rPr lang="en-US" sz="1600">
                <a:solidFill>
                  <a:schemeClr val="tx1"/>
                </a:solidFill>
              </a:rPr>
              <a:t> </a:t>
            </a:r>
            <a:r>
              <a:rPr lang="en-US" sz="1600" err="1">
                <a:solidFill>
                  <a:schemeClr val="tx1"/>
                </a:solidFill>
              </a:rPr>
              <a:t>tempor</a:t>
            </a:r>
            <a:endParaRPr lang="en-US" sz="1600"/>
          </a:p>
          <a:p>
            <a:pPr marL="285750" indent="-285750">
              <a:lnSpc>
                <a:spcPct val="110000"/>
              </a:lnSpc>
              <a:spcBef>
                <a:spcPts val="600"/>
              </a:spcBef>
              <a:buFont typeface="Arial" panose="020B0604020202020204" pitchFamily="34" charset="0"/>
              <a:buChar char="•"/>
            </a:pPr>
            <a:r>
              <a:rPr lang="en-US" sz="1600">
                <a:solidFill>
                  <a:schemeClr val="tx1"/>
                </a:solidFill>
              </a:rPr>
              <a:t>Lorem ipsum sed do </a:t>
            </a:r>
            <a:r>
              <a:rPr lang="en-US" sz="1600" err="1">
                <a:solidFill>
                  <a:schemeClr val="tx1"/>
                </a:solidFill>
              </a:rPr>
              <a:t>eiusmod</a:t>
            </a:r>
            <a:r>
              <a:rPr lang="en-US" sz="1600">
                <a:solidFill>
                  <a:schemeClr val="tx1"/>
                </a:solidFill>
              </a:rPr>
              <a:t> </a:t>
            </a:r>
            <a:r>
              <a:rPr lang="en-US" sz="1600" err="1">
                <a:solidFill>
                  <a:schemeClr val="tx1"/>
                </a:solidFill>
              </a:rPr>
              <a:t>tempor</a:t>
            </a:r>
            <a:r>
              <a:rPr lang="en-US" sz="1600">
                <a:solidFill>
                  <a:schemeClr val="tx1"/>
                </a:solidFill>
              </a:rPr>
              <a:t> labore diam </a:t>
            </a:r>
            <a:r>
              <a:rPr lang="en-US" sz="1600" err="1">
                <a:solidFill>
                  <a:schemeClr val="tx1"/>
                </a:solidFill>
              </a:rPr>
              <a:t>sollicitudin</a:t>
            </a:r>
            <a:r>
              <a:rPr lang="en-US" sz="1600">
                <a:solidFill>
                  <a:schemeClr val="tx1"/>
                </a:solidFill>
              </a:rPr>
              <a:t> </a:t>
            </a:r>
            <a:r>
              <a:rPr lang="en-US" sz="1600" err="1">
                <a:solidFill>
                  <a:schemeClr val="tx1"/>
                </a:solidFill>
              </a:rPr>
              <a:t>tempor</a:t>
            </a:r>
            <a:endParaRPr lang="en-US" sz="1600"/>
          </a:p>
          <a:p>
            <a:pPr marL="285750" indent="-285750">
              <a:lnSpc>
                <a:spcPct val="110000"/>
              </a:lnSpc>
              <a:spcBef>
                <a:spcPts val="600"/>
              </a:spcBef>
              <a:buFont typeface="Arial" panose="020B0604020202020204" pitchFamily="34" charset="0"/>
              <a:buChar char="•"/>
            </a:pPr>
            <a:r>
              <a:rPr lang="en-US" sz="1600">
                <a:solidFill>
                  <a:schemeClr val="tx1"/>
                </a:solidFill>
              </a:rPr>
              <a:t>Lorem ipsum sed do </a:t>
            </a:r>
            <a:r>
              <a:rPr lang="en-US" sz="1600" err="1">
                <a:solidFill>
                  <a:schemeClr val="tx1"/>
                </a:solidFill>
              </a:rPr>
              <a:t>eiusmod</a:t>
            </a:r>
            <a:r>
              <a:rPr lang="en-US" sz="1600">
                <a:solidFill>
                  <a:schemeClr val="tx1"/>
                </a:solidFill>
              </a:rPr>
              <a:t> </a:t>
            </a:r>
            <a:r>
              <a:rPr lang="en-US" sz="1600" err="1">
                <a:solidFill>
                  <a:schemeClr val="tx1"/>
                </a:solidFill>
              </a:rPr>
              <a:t>tempor</a:t>
            </a:r>
            <a:r>
              <a:rPr lang="en-US" sz="1600">
                <a:solidFill>
                  <a:schemeClr val="tx1"/>
                </a:solidFill>
              </a:rPr>
              <a:t> labore diam </a:t>
            </a:r>
            <a:r>
              <a:rPr lang="en-US" sz="1600" err="1">
                <a:solidFill>
                  <a:schemeClr val="tx1"/>
                </a:solidFill>
              </a:rPr>
              <a:t>sollicitudin</a:t>
            </a:r>
            <a:r>
              <a:rPr lang="en-US" sz="1600">
                <a:solidFill>
                  <a:schemeClr val="tx1"/>
                </a:solidFill>
              </a:rPr>
              <a:t> </a:t>
            </a:r>
            <a:r>
              <a:rPr lang="en-US" sz="1600" err="1">
                <a:solidFill>
                  <a:schemeClr val="tx1"/>
                </a:solidFill>
              </a:rPr>
              <a:t>tempor</a:t>
            </a:r>
            <a:endParaRPr lang="en-US" sz="1600"/>
          </a:p>
          <a:p>
            <a:pPr marL="285750" indent="-285750">
              <a:lnSpc>
                <a:spcPct val="110000"/>
              </a:lnSpc>
              <a:spcBef>
                <a:spcPts val="600"/>
              </a:spcBef>
              <a:buFont typeface="Arial" panose="020B0604020202020204" pitchFamily="34" charset="0"/>
              <a:buChar char="•"/>
            </a:pPr>
            <a:r>
              <a:rPr lang="en-US" sz="1600">
                <a:solidFill>
                  <a:schemeClr val="tx1"/>
                </a:solidFill>
              </a:rPr>
              <a:t>Lorem ipsum sed do </a:t>
            </a:r>
            <a:r>
              <a:rPr lang="en-US" sz="1600" err="1">
                <a:solidFill>
                  <a:schemeClr val="tx1"/>
                </a:solidFill>
              </a:rPr>
              <a:t>eiusmod</a:t>
            </a:r>
            <a:r>
              <a:rPr lang="en-US" sz="1600">
                <a:solidFill>
                  <a:schemeClr val="tx1"/>
                </a:solidFill>
              </a:rPr>
              <a:t> </a:t>
            </a:r>
            <a:r>
              <a:rPr lang="en-US" sz="1600" err="1">
                <a:solidFill>
                  <a:schemeClr val="tx1"/>
                </a:solidFill>
              </a:rPr>
              <a:t>tempor</a:t>
            </a:r>
            <a:r>
              <a:rPr lang="en-US" sz="1600">
                <a:solidFill>
                  <a:schemeClr val="tx1"/>
                </a:solidFill>
              </a:rPr>
              <a:t> labore diam </a:t>
            </a:r>
            <a:r>
              <a:rPr lang="en-US" sz="1600" err="1">
                <a:solidFill>
                  <a:schemeClr val="tx1"/>
                </a:solidFill>
              </a:rPr>
              <a:t>sollicitudin</a:t>
            </a:r>
            <a:r>
              <a:rPr lang="en-US" sz="1600">
                <a:solidFill>
                  <a:schemeClr val="tx1"/>
                </a:solidFill>
              </a:rPr>
              <a:t> </a:t>
            </a:r>
            <a:r>
              <a:rPr lang="en-US" sz="1600" err="1">
                <a:solidFill>
                  <a:schemeClr val="tx1"/>
                </a:solidFill>
              </a:rPr>
              <a:t>tempor</a:t>
            </a:r>
            <a:endParaRPr lang="en-US"/>
          </a:p>
        </p:txBody>
      </p:sp>
    </p:spTree>
    <p:extLst>
      <p:ext uri="{BB962C8B-B14F-4D97-AF65-F5344CB8AC3E}">
        <p14:creationId xmlns:p14="http://schemas.microsoft.com/office/powerpoint/2010/main" val="1101707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40326AF-9AF4-4242-89D1-A7F2393DF1A8}"/>
              </a:ext>
            </a:extLst>
          </p:cNvPr>
          <p:cNvSpPr>
            <a:spLocks noGrp="1"/>
          </p:cNvSpPr>
          <p:nvPr>
            <p:ph type="title"/>
          </p:nvPr>
        </p:nvSpPr>
        <p:spPr/>
        <p:txBody>
          <a:bodyPr/>
          <a:lstStyle/>
          <a:p>
            <a:r>
              <a:rPr lang="en-US"/>
              <a:t>PowerPoint tips</a:t>
            </a:r>
          </a:p>
        </p:txBody>
      </p:sp>
      <p:sp>
        <p:nvSpPr>
          <p:cNvPr id="32" name="Rectangle 31">
            <a:extLst>
              <a:ext uri="{FF2B5EF4-FFF2-40B4-BE49-F238E27FC236}">
                <a16:creationId xmlns:a16="http://schemas.microsoft.com/office/drawing/2014/main" id="{330FDDE2-CE7E-AE60-805B-91D325DEB6D3}"/>
              </a:ext>
            </a:extLst>
          </p:cNvPr>
          <p:cNvSpPr/>
          <p:nvPr/>
        </p:nvSpPr>
        <p:spPr>
          <a:xfrm>
            <a:off x="1600078" y="1444968"/>
            <a:ext cx="2103120" cy="21031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640080" rtlCol="0" anchor="t"/>
          <a:lstStyle/>
          <a:p>
            <a:pPr>
              <a:spcBef>
                <a:spcPts val="400"/>
              </a:spcBef>
            </a:pPr>
            <a:r>
              <a:rPr lang="en-US" sz="2000" b="1">
                <a:solidFill>
                  <a:schemeClr val="tx1"/>
                </a:solidFill>
              </a:rPr>
              <a:t>Save</a:t>
            </a:r>
          </a:p>
          <a:p>
            <a:pPr>
              <a:spcBef>
                <a:spcPts val="400"/>
              </a:spcBef>
            </a:pPr>
            <a:r>
              <a:rPr lang="en-US" sz="1400">
                <a:solidFill>
                  <a:schemeClr val="tx1"/>
                </a:solidFill>
              </a:rPr>
              <a:t>”Save” your file </a:t>
            </a:r>
            <a:br>
              <a:rPr lang="en-US" sz="1400">
                <a:solidFill>
                  <a:schemeClr val="tx1"/>
                </a:solidFill>
              </a:rPr>
            </a:br>
            <a:r>
              <a:rPr lang="en-US" sz="1400">
                <a:solidFill>
                  <a:schemeClr val="tx1"/>
                </a:solidFill>
              </a:rPr>
              <a:t>upon opening </a:t>
            </a:r>
            <a:br>
              <a:rPr lang="en-US" sz="1400">
                <a:solidFill>
                  <a:schemeClr val="tx1"/>
                </a:solidFill>
              </a:rPr>
            </a:br>
            <a:r>
              <a:rPr lang="en-US" sz="1400">
                <a:solidFill>
                  <a:schemeClr val="tx1"/>
                </a:solidFill>
              </a:rPr>
              <a:t>the template.</a:t>
            </a:r>
          </a:p>
          <a:p>
            <a:pPr>
              <a:spcBef>
                <a:spcPts val="400"/>
              </a:spcBef>
            </a:pPr>
            <a:r>
              <a:rPr lang="en-US" sz="1400">
                <a:solidFill>
                  <a:schemeClr val="tx1"/>
                </a:solidFill>
              </a:rPr>
              <a:t>Save often.</a:t>
            </a:r>
          </a:p>
        </p:txBody>
      </p:sp>
      <p:pic>
        <p:nvPicPr>
          <p:cNvPr id="45" name="Picture 105" descr="An icon of a circle with a checkmark in the center">
            <a:extLst>
              <a:ext uri="{FF2B5EF4-FFF2-40B4-BE49-F238E27FC236}">
                <a16:creationId xmlns:a16="http://schemas.microsoft.com/office/drawing/2014/main" id="{CF787EFE-9220-F65A-8A8D-F1498E6E326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691640" y="1558804"/>
            <a:ext cx="457200" cy="457200"/>
          </a:xfrm>
          <a:prstGeom prst="rect">
            <a:avLst/>
          </a:prstGeom>
        </p:spPr>
      </p:pic>
      <p:sp>
        <p:nvSpPr>
          <p:cNvPr id="34" name="Rectangle 33">
            <a:extLst>
              <a:ext uri="{FF2B5EF4-FFF2-40B4-BE49-F238E27FC236}">
                <a16:creationId xmlns:a16="http://schemas.microsoft.com/office/drawing/2014/main" id="{08CAB348-9B34-746C-1D10-029B66A704B6}"/>
              </a:ext>
            </a:extLst>
          </p:cNvPr>
          <p:cNvSpPr/>
          <p:nvPr/>
        </p:nvSpPr>
        <p:spPr>
          <a:xfrm>
            <a:off x="1600078" y="3610414"/>
            <a:ext cx="2103120" cy="21031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640080" rIns="0" bIns="0" rtlCol="0" anchor="t"/>
          <a:lstStyle/>
          <a:p>
            <a:pPr>
              <a:spcBef>
                <a:spcPts val="400"/>
              </a:spcBef>
            </a:pPr>
            <a:r>
              <a:rPr lang="en-US" sz="2000" b="1">
                <a:solidFill>
                  <a:schemeClr val="tx1"/>
                </a:solidFill>
              </a:rPr>
              <a:t>Color</a:t>
            </a:r>
          </a:p>
          <a:p>
            <a:pPr>
              <a:spcBef>
                <a:spcPts val="400"/>
              </a:spcBef>
            </a:pPr>
            <a:r>
              <a:rPr lang="en-US" sz="1400">
                <a:solidFill>
                  <a:schemeClr val="tx1"/>
                </a:solidFill>
              </a:rPr>
              <a:t>Midnight blue text </a:t>
            </a:r>
            <a:br>
              <a:rPr lang="en-US" sz="1400">
                <a:solidFill>
                  <a:schemeClr val="tx1"/>
                </a:solidFill>
              </a:rPr>
            </a:br>
            <a:r>
              <a:rPr lang="en-US" sz="1400">
                <a:solidFill>
                  <a:schemeClr val="tx1"/>
                </a:solidFill>
              </a:rPr>
              <a:t>over light.</a:t>
            </a:r>
          </a:p>
          <a:p>
            <a:pPr>
              <a:spcBef>
                <a:spcPts val="400"/>
              </a:spcBef>
            </a:pPr>
            <a:r>
              <a:rPr lang="en-US" sz="1400">
                <a:solidFill>
                  <a:schemeClr val="accent2"/>
                </a:solidFill>
              </a:rPr>
              <a:t>Medium b</a:t>
            </a:r>
            <a:r>
              <a:rPr kumimoji="0" lang="en-US" sz="1400" i="0" u="none" strike="noStrike" kern="1200" cap="none" spc="0" normalizeH="0" baseline="0" noProof="0">
                <a:ln>
                  <a:noFill/>
                </a:ln>
                <a:solidFill>
                  <a:schemeClr val="accent2"/>
                </a:solidFill>
                <a:effectLst/>
                <a:uLnTx/>
                <a:uFillTx/>
                <a:ea typeface="+mn-ea"/>
                <a:cs typeface="+mn-cs"/>
              </a:rPr>
              <a:t>lue </a:t>
            </a:r>
            <a:br>
              <a:rPr kumimoji="0" lang="en-US" sz="1400" i="0" u="none" strike="noStrike" kern="1200" cap="none" spc="0" normalizeH="0" baseline="0" noProof="0">
                <a:ln>
                  <a:noFill/>
                </a:ln>
                <a:solidFill>
                  <a:schemeClr val="accent3"/>
                </a:solidFill>
                <a:effectLst/>
                <a:uLnTx/>
                <a:uFillTx/>
                <a:ea typeface="+mn-ea"/>
                <a:cs typeface="+mn-cs"/>
              </a:rPr>
            </a:br>
            <a:r>
              <a:rPr kumimoji="0" lang="en-US" sz="1400" i="0" u="none" strike="noStrike" kern="1200" cap="none" spc="0" normalizeH="0" baseline="0" noProof="0">
                <a:ln>
                  <a:noFill/>
                </a:ln>
                <a:solidFill>
                  <a:schemeClr val="tx1"/>
                </a:solidFill>
                <a:effectLst/>
                <a:uLnTx/>
                <a:uFillTx/>
                <a:ea typeface="+mn-ea"/>
                <a:cs typeface="+mn-cs"/>
              </a:rPr>
              <a:t>for accents.</a:t>
            </a:r>
            <a:endParaRPr lang="en-US" sz="1400">
              <a:solidFill>
                <a:schemeClr val="tx1"/>
              </a:solidFill>
            </a:endParaRPr>
          </a:p>
        </p:txBody>
      </p:sp>
      <p:pic>
        <p:nvPicPr>
          <p:cNvPr id="50" name="Cloud" descr="An icon of a cloud">
            <a:extLst>
              <a:ext uri="{FF2B5EF4-FFF2-40B4-BE49-F238E27FC236}">
                <a16:creationId xmlns:a16="http://schemas.microsoft.com/office/drawing/2014/main" id="{90718104-9CE3-2660-1D97-64B8E2468A29}"/>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flipH="1">
            <a:off x="1718730" y="3724671"/>
            <a:ext cx="461892" cy="461892"/>
          </a:xfrm>
          <a:prstGeom prst="rect">
            <a:avLst/>
          </a:prstGeom>
        </p:spPr>
      </p:pic>
      <p:sp>
        <p:nvSpPr>
          <p:cNvPr id="3" name="Rectangle 2">
            <a:extLst>
              <a:ext uri="{FF2B5EF4-FFF2-40B4-BE49-F238E27FC236}">
                <a16:creationId xmlns:a16="http://schemas.microsoft.com/office/drawing/2014/main" id="{75942563-3669-F0CF-E0BB-BBE8AB9C04E8}"/>
              </a:ext>
            </a:extLst>
          </p:cNvPr>
          <p:cNvSpPr/>
          <p:nvPr/>
        </p:nvSpPr>
        <p:spPr>
          <a:xfrm>
            <a:off x="3895523" y="1444968"/>
            <a:ext cx="2103120" cy="21031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640080" rIns="0" bIns="0" rtlCol="0" anchor="t"/>
          <a:lstStyle/>
          <a:p>
            <a:pPr>
              <a:spcBef>
                <a:spcPts val="400"/>
              </a:spcBef>
            </a:pPr>
            <a:r>
              <a:rPr lang="en-US" sz="2000" b="1">
                <a:solidFill>
                  <a:schemeClr val="tx1"/>
                </a:solidFill>
              </a:rPr>
              <a:t>Font</a:t>
            </a:r>
            <a:endParaRPr lang="en-US" sz="1400" b="1">
              <a:solidFill>
                <a:schemeClr val="tx1"/>
              </a:solidFill>
            </a:endParaRPr>
          </a:p>
          <a:p>
            <a:pPr>
              <a:spcBef>
                <a:spcPts val="400"/>
              </a:spcBef>
            </a:pPr>
            <a:r>
              <a:rPr lang="en-US" sz="1400">
                <a:solidFill>
                  <a:schemeClr val="tx1"/>
                </a:solidFill>
              </a:rPr>
              <a:t>Always Arial.</a:t>
            </a:r>
          </a:p>
        </p:txBody>
      </p:sp>
      <p:pic>
        <p:nvPicPr>
          <p:cNvPr id="47" name="Picture 110" descr="An icon of a stack of documents">
            <a:extLst>
              <a:ext uri="{FF2B5EF4-FFF2-40B4-BE49-F238E27FC236}">
                <a16:creationId xmlns:a16="http://schemas.microsoft.com/office/drawing/2014/main" id="{69CD9CE0-D5E2-3F8D-1322-3CC752266820}"/>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flipH="1">
            <a:off x="4028299" y="1558804"/>
            <a:ext cx="461892" cy="461892"/>
          </a:xfrm>
          <a:prstGeom prst="rect">
            <a:avLst/>
          </a:prstGeom>
        </p:spPr>
      </p:pic>
      <p:sp>
        <p:nvSpPr>
          <p:cNvPr id="33" name="Rectangle 32">
            <a:extLst>
              <a:ext uri="{FF2B5EF4-FFF2-40B4-BE49-F238E27FC236}">
                <a16:creationId xmlns:a16="http://schemas.microsoft.com/office/drawing/2014/main" id="{05307EAE-8C25-DD08-39E4-A53487CFF38A}"/>
              </a:ext>
            </a:extLst>
          </p:cNvPr>
          <p:cNvSpPr/>
          <p:nvPr/>
        </p:nvSpPr>
        <p:spPr>
          <a:xfrm>
            <a:off x="3895523" y="3610414"/>
            <a:ext cx="2103120" cy="20284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0" rtlCol="0" anchor="t"/>
          <a:lstStyle/>
          <a:p>
            <a:pPr>
              <a:spcBef>
                <a:spcPts val="400"/>
              </a:spcBef>
            </a:pPr>
            <a:r>
              <a:rPr lang="en-US" sz="2000" b="1"/>
              <a:t>Color</a:t>
            </a:r>
            <a:endParaRPr lang="en-US" sz="1400" b="1"/>
          </a:p>
          <a:p>
            <a:pPr>
              <a:spcBef>
                <a:spcPts val="400"/>
              </a:spcBef>
            </a:pPr>
            <a:r>
              <a:rPr lang="en-US" sz="1400"/>
              <a:t>White text over dark.</a:t>
            </a:r>
          </a:p>
          <a:p>
            <a:pPr>
              <a:spcBef>
                <a:spcPts val="400"/>
              </a:spcBef>
            </a:pPr>
            <a:r>
              <a:rPr lang="en-US" sz="1400">
                <a:solidFill>
                  <a:srgbClr val="85A0F9"/>
                </a:solidFill>
              </a:rPr>
              <a:t>Light p</a:t>
            </a:r>
            <a:r>
              <a:rPr kumimoji="0" lang="en-US" sz="1400" i="0" u="none" strike="noStrike" kern="1200" cap="none" spc="0" normalizeH="0" baseline="0" noProof="0" err="1">
                <a:ln>
                  <a:noFill/>
                </a:ln>
                <a:solidFill>
                  <a:srgbClr val="85A0F9"/>
                </a:solidFill>
                <a:effectLst/>
                <a:uLnTx/>
                <a:uFillTx/>
                <a:ea typeface="+mn-ea"/>
                <a:cs typeface="+mn-cs"/>
              </a:rPr>
              <a:t>lum</a:t>
            </a:r>
            <a:r>
              <a:rPr lang="en-US" sz="1400">
                <a:solidFill>
                  <a:srgbClr val="85A0F9"/>
                </a:solidFill>
              </a:rPr>
              <a:t>,</a:t>
            </a:r>
            <a:r>
              <a:rPr kumimoji="0" lang="en-US" sz="1400" i="0" u="none" strike="noStrike" kern="1200" cap="none" spc="0" normalizeH="0" baseline="0" noProof="0">
                <a:ln>
                  <a:noFill/>
                </a:ln>
                <a:solidFill>
                  <a:srgbClr val="FFFFFF"/>
                </a:solidFill>
                <a:effectLst/>
                <a:uLnTx/>
                <a:uFillTx/>
                <a:ea typeface="+mn-ea"/>
                <a:cs typeface="+mn-cs"/>
              </a:rPr>
              <a:t> </a:t>
            </a:r>
            <a:r>
              <a:rPr kumimoji="0" lang="en-US" sz="1400" i="0" u="none" strike="noStrike" kern="1200" cap="none" spc="0" normalizeH="0" baseline="0" noProof="0">
                <a:ln>
                  <a:noFill/>
                </a:ln>
                <a:solidFill>
                  <a:srgbClr val="26EFE9"/>
                </a:solidFill>
                <a:effectLst/>
                <a:uLnTx/>
                <a:uFillTx/>
                <a:ea typeface="+mn-ea"/>
                <a:cs typeface="+mn-cs"/>
              </a:rPr>
              <a:t>light teal</a:t>
            </a:r>
            <a:r>
              <a:rPr lang="en-US" sz="1400">
                <a:solidFill>
                  <a:srgbClr val="26EFE9"/>
                </a:solidFill>
              </a:rPr>
              <a:t>,</a:t>
            </a:r>
            <a:r>
              <a:rPr kumimoji="0" lang="en-US" sz="1400" i="0" u="none" strike="noStrike" kern="1200" cap="none" spc="0" normalizeH="0" baseline="0" noProof="0">
                <a:ln>
                  <a:noFill/>
                </a:ln>
                <a:solidFill>
                  <a:srgbClr val="FFFFFF"/>
                </a:solidFill>
                <a:effectLst/>
                <a:uLnTx/>
                <a:uFillTx/>
                <a:ea typeface="+mn-ea"/>
                <a:cs typeface="+mn-cs"/>
              </a:rPr>
              <a:t> </a:t>
            </a:r>
            <a:r>
              <a:rPr kumimoji="0" lang="en-US" sz="1400" i="0" u="none" strike="noStrike" kern="1200" cap="none" spc="0" normalizeH="0" baseline="0" noProof="0">
                <a:ln>
                  <a:noFill/>
                </a:ln>
                <a:solidFill>
                  <a:schemeClr val="accent3"/>
                </a:solidFill>
                <a:effectLst/>
                <a:uLnTx/>
                <a:uFillTx/>
                <a:ea typeface="+mn-ea"/>
                <a:cs typeface="+mn-cs"/>
              </a:rPr>
              <a:t>light blue </a:t>
            </a:r>
            <a:r>
              <a:rPr kumimoji="0" lang="en-US" sz="1400" i="0" u="none" strike="noStrike" kern="1200" cap="none" spc="0" normalizeH="0" baseline="0" noProof="0">
                <a:ln>
                  <a:noFill/>
                </a:ln>
                <a:solidFill>
                  <a:schemeClr val="bg1"/>
                </a:solidFill>
                <a:effectLst/>
                <a:uLnTx/>
                <a:uFillTx/>
                <a:ea typeface="+mn-ea"/>
                <a:cs typeface="+mn-cs"/>
              </a:rPr>
              <a:t>for accents.</a:t>
            </a:r>
            <a:endParaRPr lang="en-US" sz="1400"/>
          </a:p>
        </p:txBody>
      </p:sp>
      <p:pic>
        <p:nvPicPr>
          <p:cNvPr id="51" name="Cloud" descr="An icon of a cloud">
            <a:extLst>
              <a:ext uri="{FF2B5EF4-FFF2-40B4-BE49-F238E27FC236}">
                <a16:creationId xmlns:a16="http://schemas.microsoft.com/office/drawing/2014/main" id="{B55C0F4A-D1F3-86B5-BB37-06E7652F34F8}"/>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3988859" y="3724250"/>
            <a:ext cx="466060" cy="457200"/>
          </a:xfrm>
          <a:prstGeom prst="rect">
            <a:avLst/>
          </a:prstGeom>
        </p:spPr>
      </p:pic>
      <p:sp>
        <p:nvSpPr>
          <p:cNvPr id="6" name="Rectangle 5">
            <a:extLst>
              <a:ext uri="{FF2B5EF4-FFF2-40B4-BE49-F238E27FC236}">
                <a16:creationId xmlns:a16="http://schemas.microsoft.com/office/drawing/2014/main" id="{EAB2CDFD-2619-88C0-1C36-396AFA57C376}"/>
              </a:ext>
            </a:extLst>
          </p:cNvPr>
          <p:cNvSpPr/>
          <p:nvPr/>
        </p:nvSpPr>
        <p:spPr>
          <a:xfrm>
            <a:off x="6219216" y="1444968"/>
            <a:ext cx="2103120" cy="21031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640080" rIns="0" bIns="0" rtlCol="0" anchor="t"/>
          <a:lstStyle/>
          <a:p>
            <a:pPr>
              <a:spcBef>
                <a:spcPts val="400"/>
              </a:spcBef>
            </a:pPr>
            <a:r>
              <a:rPr lang="en-US" sz="2000" b="1">
                <a:solidFill>
                  <a:schemeClr val="tx1"/>
                </a:solidFill>
              </a:rPr>
              <a:t>Titles</a:t>
            </a:r>
          </a:p>
          <a:p>
            <a:pPr>
              <a:spcBef>
                <a:spcPts val="400"/>
              </a:spcBef>
            </a:pPr>
            <a:r>
              <a:rPr lang="en-US" sz="1400">
                <a:solidFill>
                  <a:schemeClr val="tx1"/>
                </a:solidFill>
              </a:rPr>
              <a:t>Always sentence case.</a:t>
            </a:r>
            <a:br>
              <a:rPr lang="en-US" sz="1400">
                <a:solidFill>
                  <a:schemeClr val="tx1"/>
                </a:solidFill>
              </a:rPr>
            </a:br>
            <a:r>
              <a:rPr lang="en-US" sz="1400" strike="sngStrike">
                <a:solidFill>
                  <a:schemeClr val="tx1"/>
                </a:solidFill>
              </a:rPr>
              <a:t>Not Title Case. </a:t>
            </a:r>
            <a:br>
              <a:rPr lang="en-US" sz="1400" strike="sngStrike">
                <a:solidFill>
                  <a:schemeClr val="tx1"/>
                </a:solidFill>
              </a:rPr>
            </a:br>
            <a:r>
              <a:rPr lang="en-US" sz="1400" strike="sngStrike">
                <a:solidFill>
                  <a:schemeClr val="tx1"/>
                </a:solidFill>
              </a:rPr>
              <a:t>NOT ALL CAPS. </a:t>
            </a:r>
          </a:p>
        </p:txBody>
      </p:sp>
      <p:pic>
        <p:nvPicPr>
          <p:cNvPr id="49" name="Picture 12" descr="An icon of a thought bubble with a pencil on top of it">
            <a:extLst>
              <a:ext uri="{FF2B5EF4-FFF2-40B4-BE49-F238E27FC236}">
                <a16:creationId xmlns:a16="http://schemas.microsoft.com/office/drawing/2014/main" id="{E4041BDF-9F0E-9180-369E-628AF89670E7}"/>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6318072" y="1558804"/>
            <a:ext cx="457200" cy="457200"/>
          </a:xfrm>
          <a:prstGeom prst="rect">
            <a:avLst/>
          </a:prstGeom>
        </p:spPr>
      </p:pic>
      <p:sp>
        <p:nvSpPr>
          <p:cNvPr id="53" name="Rectangle 52">
            <a:extLst>
              <a:ext uri="{FF2B5EF4-FFF2-40B4-BE49-F238E27FC236}">
                <a16:creationId xmlns:a16="http://schemas.microsoft.com/office/drawing/2014/main" id="{40D4E52C-D47F-A1BF-99FC-12A6FD4DBB06}"/>
              </a:ext>
            </a:extLst>
          </p:cNvPr>
          <p:cNvSpPr/>
          <p:nvPr/>
        </p:nvSpPr>
        <p:spPr>
          <a:xfrm>
            <a:off x="6219217" y="3610414"/>
            <a:ext cx="2103120" cy="21031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640080" rIns="0" rtlCol="0" anchor="t"/>
          <a:lstStyle/>
          <a:p>
            <a:pPr>
              <a:spcBef>
                <a:spcPts val="400"/>
              </a:spcBef>
            </a:pPr>
            <a:r>
              <a:rPr lang="en-US" sz="2000" b="1">
                <a:solidFill>
                  <a:schemeClr val="tx1"/>
                </a:solidFill>
              </a:rPr>
              <a:t>File size</a:t>
            </a:r>
            <a:endParaRPr lang="en-US" sz="1400" b="1">
              <a:solidFill>
                <a:schemeClr val="tx1"/>
              </a:solidFill>
            </a:endParaRPr>
          </a:p>
          <a:p>
            <a:pPr>
              <a:spcBef>
                <a:spcPts val="400"/>
              </a:spcBef>
            </a:pPr>
            <a:r>
              <a:rPr lang="en-US" sz="1400">
                <a:solidFill>
                  <a:schemeClr val="tx1"/>
                </a:solidFill>
              </a:rPr>
              <a:t>Reduce by selecting image, </a:t>
            </a:r>
            <a:r>
              <a:rPr lang="en-US" sz="1400" i="1">
                <a:solidFill>
                  <a:schemeClr val="tx1"/>
                </a:solidFill>
              </a:rPr>
              <a:t>Picture Format </a:t>
            </a:r>
            <a:r>
              <a:rPr lang="en-US" sz="1400">
                <a:solidFill>
                  <a:schemeClr val="tx1"/>
                </a:solidFill>
              </a:rPr>
              <a:t>tab &gt; </a:t>
            </a:r>
            <a:r>
              <a:rPr lang="en-US" sz="1400" i="1">
                <a:solidFill>
                  <a:schemeClr val="tx1"/>
                </a:solidFill>
              </a:rPr>
              <a:t>Compress Pictures</a:t>
            </a:r>
            <a:r>
              <a:rPr lang="en-US" sz="1400">
                <a:solidFill>
                  <a:schemeClr val="tx1"/>
                </a:solidFill>
              </a:rPr>
              <a:t> &gt; </a:t>
            </a:r>
            <a:r>
              <a:rPr lang="en-US" sz="1400" i="1">
                <a:solidFill>
                  <a:schemeClr val="tx1"/>
                </a:solidFill>
              </a:rPr>
              <a:t>Print (220ppi.)</a:t>
            </a:r>
            <a:endParaRPr lang="en-US" sz="1400">
              <a:solidFill>
                <a:schemeClr val="tx1"/>
              </a:solidFill>
            </a:endParaRPr>
          </a:p>
        </p:txBody>
      </p:sp>
      <p:sp>
        <p:nvSpPr>
          <p:cNvPr id="18" name="Rectangle 17">
            <a:extLst>
              <a:ext uri="{FF2B5EF4-FFF2-40B4-BE49-F238E27FC236}">
                <a16:creationId xmlns:a16="http://schemas.microsoft.com/office/drawing/2014/main" id="{2088BA84-61F3-66A0-05BF-CBA2D4FAFD49}"/>
              </a:ext>
            </a:extLst>
          </p:cNvPr>
          <p:cNvSpPr/>
          <p:nvPr/>
        </p:nvSpPr>
        <p:spPr>
          <a:xfrm>
            <a:off x="8528785" y="1444968"/>
            <a:ext cx="2103120" cy="21031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640080" rIns="0" bIns="0" rtlCol="0" anchor="t"/>
          <a:lstStyle/>
          <a:p>
            <a:pPr>
              <a:spcBef>
                <a:spcPts val="400"/>
              </a:spcBef>
            </a:pPr>
            <a:r>
              <a:rPr lang="en-US" sz="2000" b="1">
                <a:solidFill>
                  <a:schemeClr val="tx1"/>
                </a:solidFill>
              </a:rPr>
              <a:t>Text</a:t>
            </a:r>
          </a:p>
          <a:p>
            <a:pPr>
              <a:spcBef>
                <a:spcPts val="400"/>
              </a:spcBef>
            </a:pPr>
            <a:r>
              <a:rPr lang="en-US" sz="1400">
                <a:solidFill>
                  <a:schemeClr val="tx1"/>
                </a:solidFill>
              </a:rPr>
              <a:t>Edit, edit, edit.</a:t>
            </a:r>
          </a:p>
          <a:p>
            <a:pPr>
              <a:spcBef>
                <a:spcPts val="400"/>
              </a:spcBef>
            </a:pPr>
            <a:r>
              <a:rPr lang="en-US" sz="1400">
                <a:solidFill>
                  <a:schemeClr val="tx1"/>
                </a:solidFill>
              </a:rPr>
              <a:t>Reduce the </a:t>
            </a:r>
            <a:br>
              <a:rPr lang="en-US" sz="1400">
                <a:solidFill>
                  <a:schemeClr val="tx1"/>
                </a:solidFill>
              </a:rPr>
            </a:br>
            <a:r>
              <a:rPr lang="en-US" sz="1400">
                <a:solidFill>
                  <a:schemeClr val="tx1"/>
                </a:solidFill>
              </a:rPr>
              <a:t>amount of text </a:t>
            </a:r>
            <a:br>
              <a:rPr lang="en-US" sz="1400">
                <a:solidFill>
                  <a:schemeClr val="tx1"/>
                </a:solidFill>
              </a:rPr>
            </a:br>
            <a:r>
              <a:rPr lang="en-US" sz="1400">
                <a:solidFill>
                  <a:schemeClr val="tx1"/>
                </a:solidFill>
              </a:rPr>
              <a:t>and sub bullets.</a:t>
            </a:r>
          </a:p>
          <a:p>
            <a:pPr>
              <a:spcBef>
                <a:spcPts val="400"/>
              </a:spcBef>
            </a:pPr>
            <a:endParaRPr lang="en-US" sz="2000" b="1">
              <a:solidFill>
                <a:schemeClr val="tx1"/>
              </a:solidFill>
            </a:endParaRPr>
          </a:p>
          <a:p>
            <a:pPr>
              <a:spcBef>
                <a:spcPts val="400"/>
              </a:spcBef>
            </a:pPr>
            <a:endParaRPr lang="en-US" sz="1600">
              <a:solidFill>
                <a:schemeClr val="tx1"/>
              </a:solidFill>
            </a:endParaRPr>
          </a:p>
        </p:txBody>
      </p:sp>
      <p:pic>
        <p:nvPicPr>
          <p:cNvPr id="52" name="Picture 6" descr="An icon of a document with a pencil next to it">
            <a:extLst>
              <a:ext uri="{FF2B5EF4-FFF2-40B4-BE49-F238E27FC236}">
                <a16:creationId xmlns:a16="http://schemas.microsoft.com/office/drawing/2014/main" id="{30001176-2DB9-5255-6913-50BB41C67560}"/>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p:blipFill>
        <p:spPr>
          <a:xfrm>
            <a:off x="8627414" y="1544984"/>
            <a:ext cx="457200" cy="457200"/>
          </a:xfrm>
          <a:prstGeom prst="rect">
            <a:avLst/>
          </a:prstGeom>
        </p:spPr>
      </p:pic>
      <p:sp>
        <p:nvSpPr>
          <p:cNvPr id="12" name="Rectangle 11">
            <a:extLst>
              <a:ext uri="{FF2B5EF4-FFF2-40B4-BE49-F238E27FC236}">
                <a16:creationId xmlns:a16="http://schemas.microsoft.com/office/drawing/2014/main" id="{4927D874-E6F5-EFD6-BA59-861DC3E886AE}"/>
              </a:ext>
            </a:extLst>
          </p:cNvPr>
          <p:cNvSpPr/>
          <p:nvPr/>
        </p:nvSpPr>
        <p:spPr>
          <a:xfrm>
            <a:off x="8528785" y="3610414"/>
            <a:ext cx="2103120" cy="21031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640080" rIns="0" bIns="0" rtlCol="0" anchor="t"/>
          <a:lstStyle/>
          <a:p>
            <a:pPr>
              <a:spcBef>
                <a:spcPts val="400"/>
              </a:spcBef>
            </a:pPr>
            <a:r>
              <a:rPr lang="en-US" sz="2000" b="1">
                <a:solidFill>
                  <a:schemeClr val="tx1"/>
                </a:solidFill>
              </a:rPr>
              <a:t>Icons</a:t>
            </a:r>
          </a:p>
          <a:p>
            <a:pPr>
              <a:spcBef>
                <a:spcPts val="400"/>
              </a:spcBef>
            </a:pPr>
            <a:r>
              <a:rPr lang="en-US" sz="1400">
                <a:solidFill>
                  <a:schemeClr val="tx1"/>
                </a:solidFill>
              </a:rPr>
              <a:t>Use blue or white Cognizant-branded icons only from the </a:t>
            </a:r>
            <a:br>
              <a:rPr lang="en-US" sz="1400">
                <a:solidFill>
                  <a:schemeClr val="tx1"/>
                </a:solidFill>
              </a:rPr>
            </a:br>
            <a:r>
              <a:rPr lang="en-US" sz="1400">
                <a:solidFill>
                  <a:schemeClr val="tx1"/>
                </a:solidFill>
                <a:hlinkClick r:id="rId15">
                  <a:extLst>
                    <a:ext uri="{A12FA001-AC4F-418D-AE19-62706E023703}">
                      <ahyp:hlinkClr xmlns:ahyp="http://schemas.microsoft.com/office/drawing/2018/hyperlinkcolor" val="tx"/>
                    </a:ext>
                  </a:extLst>
                </a:hlinkClick>
              </a:rPr>
              <a:t>Brand Resources page</a:t>
            </a:r>
            <a:r>
              <a:rPr lang="en-US" sz="1400">
                <a:solidFill>
                  <a:schemeClr val="tx1"/>
                </a:solidFill>
              </a:rPr>
              <a:t>.</a:t>
            </a:r>
          </a:p>
        </p:txBody>
      </p:sp>
      <p:pic>
        <p:nvPicPr>
          <p:cNvPr id="54" name="Picture 9" descr="An icon of a human head with a lightbulb in it">
            <a:extLst>
              <a:ext uri="{FF2B5EF4-FFF2-40B4-BE49-F238E27FC236}">
                <a16:creationId xmlns:a16="http://schemas.microsoft.com/office/drawing/2014/main" id="{EB7E26A8-F102-2D12-5265-4D2ADD7A44D8}"/>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8627414" y="3710851"/>
            <a:ext cx="457200" cy="457200"/>
          </a:xfrm>
          <a:prstGeom prst="rect">
            <a:avLst/>
          </a:prstGeom>
        </p:spPr>
      </p:pic>
      <p:sp>
        <p:nvSpPr>
          <p:cNvPr id="5" name="Slide Number Placeholder 4">
            <a:extLst>
              <a:ext uri="{FF2B5EF4-FFF2-40B4-BE49-F238E27FC236}">
                <a16:creationId xmlns:a16="http://schemas.microsoft.com/office/drawing/2014/main" id="{5E336F0A-6875-7C40-903F-A5B000ECDE57}"/>
              </a:ext>
            </a:extLst>
          </p:cNvPr>
          <p:cNvSpPr>
            <a:spLocks noGrp="1"/>
          </p:cNvSpPr>
          <p:nvPr>
            <p:ph type="sldNum" sz="quarter" idx="12"/>
          </p:nvPr>
        </p:nvSpPr>
        <p:spPr/>
        <p:txBody>
          <a:bodyPr/>
          <a:lstStyle/>
          <a:p>
            <a:fld id="{C53E075B-3175-45CF-B3C7-FEDF3F5961E3}" type="slidenum">
              <a:rPr lang="en-US" smtClean="0"/>
              <a:pPr/>
              <a:t>5</a:t>
            </a:fld>
            <a:endParaRPr lang="en-US"/>
          </a:p>
        </p:txBody>
      </p:sp>
      <p:sp>
        <p:nvSpPr>
          <p:cNvPr id="2" name="Footer Placeholder 1">
            <a:extLst>
              <a:ext uri="{FF2B5EF4-FFF2-40B4-BE49-F238E27FC236}">
                <a16:creationId xmlns:a16="http://schemas.microsoft.com/office/drawing/2014/main" id="{0A718DA1-BFA4-E39C-A652-532C91F98C87}"/>
              </a:ext>
            </a:extLst>
          </p:cNvPr>
          <p:cNvSpPr>
            <a:spLocks noGrp="1"/>
          </p:cNvSpPr>
          <p:nvPr>
            <p:ph type="ftr" sz="quarter" idx="11"/>
          </p:nvPr>
        </p:nvSpPr>
        <p:spPr/>
        <p:txBody>
          <a:bodyPr/>
          <a:lstStyle/>
          <a:p>
            <a:r>
              <a:rPr lang="en-US"/>
              <a:t>© 2025–2027 Cognizant | Private</a:t>
            </a:r>
          </a:p>
        </p:txBody>
      </p:sp>
      <p:pic>
        <p:nvPicPr>
          <p:cNvPr id="7" name="Graphic 6" descr="Icon of a computer">
            <a:extLst>
              <a:ext uri="{FF2B5EF4-FFF2-40B4-BE49-F238E27FC236}">
                <a16:creationId xmlns:a16="http://schemas.microsoft.com/office/drawing/2014/main" id="{0E6DCFB5-4989-8417-6C24-1095A68A2E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318072" y="3710851"/>
            <a:ext cx="457200" cy="457200"/>
          </a:xfrm>
          <a:prstGeom prst="rect">
            <a:avLst/>
          </a:prstGeom>
        </p:spPr>
      </p:pic>
      <p:cxnSp>
        <p:nvCxnSpPr>
          <p:cNvPr id="8" name="Straight Connector 7">
            <a:extLst>
              <a:ext uri="{FF2B5EF4-FFF2-40B4-BE49-F238E27FC236}">
                <a16:creationId xmlns:a16="http://schemas.microsoft.com/office/drawing/2014/main" id="{18F97F0A-0B7B-2E9A-7091-138871BA18FF}"/>
              </a:ext>
              <a:ext uri="{C183D7F6-B498-43B3-948B-1728B52AA6E4}">
                <adec:decorative xmlns:adec="http://schemas.microsoft.com/office/drawing/2017/decorative" val="1"/>
              </a:ext>
            </a:extLst>
          </p:cNvPr>
          <p:cNvCxnSpPr>
            <a:cxnSpLocks/>
          </p:cNvCxnSpPr>
          <p:nvPr/>
        </p:nvCxnSpPr>
        <p:spPr>
          <a:xfrm>
            <a:off x="6096001" y="3560445"/>
            <a:ext cx="0" cy="210312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39E09FC-94DA-F892-E7CF-1ED4EE54EB6D}"/>
              </a:ext>
              <a:ext uri="{C183D7F6-B498-43B3-948B-1728B52AA6E4}">
                <adec:decorative xmlns:adec="http://schemas.microsoft.com/office/drawing/2017/decorative" val="1"/>
              </a:ext>
            </a:extLst>
          </p:cNvPr>
          <p:cNvCxnSpPr>
            <a:cxnSpLocks/>
          </p:cNvCxnSpPr>
          <p:nvPr/>
        </p:nvCxnSpPr>
        <p:spPr>
          <a:xfrm>
            <a:off x="8405570" y="3560445"/>
            <a:ext cx="0" cy="210312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C6203D80-1C1C-A1C7-B4D6-25B5E6D0304E}"/>
              </a:ext>
              <a:ext uri="{C183D7F6-B498-43B3-948B-1728B52AA6E4}">
                <adec:decorative xmlns:adec="http://schemas.microsoft.com/office/drawing/2017/decorative" val="1"/>
              </a:ext>
            </a:extLst>
          </p:cNvPr>
          <p:cNvCxnSpPr>
            <a:cxnSpLocks/>
          </p:cNvCxnSpPr>
          <p:nvPr/>
        </p:nvCxnSpPr>
        <p:spPr>
          <a:xfrm>
            <a:off x="6096001" y="1325880"/>
            <a:ext cx="0" cy="210312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798F540-B0C3-8C25-6569-2942897C4075}"/>
              </a:ext>
              <a:ext uri="{C183D7F6-B498-43B3-948B-1728B52AA6E4}">
                <adec:decorative xmlns:adec="http://schemas.microsoft.com/office/drawing/2017/decorative" val="1"/>
              </a:ext>
            </a:extLst>
          </p:cNvPr>
          <p:cNvCxnSpPr>
            <a:cxnSpLocks/>
          </p:cNvCxnSpPr>
          <p:nvPr/>
        </p:nvCxnSpPr>
        <p:spPr>
          <a:xfrm>
            <a:off x="8405570" y="1325880"/>
            <a:ext cx="0" cy="210312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B519E3A-AF4F-5CB7-F565-F503CE844519}"/>
              </a:ext>
              <a:ext uri="{C183D7F6-B498-43B3-948B-1728B52AA6E4}">
                <adec:decorative xmlns:adec="http://schemas.microsoft.com/office/drawing/2017/decorative" val="1"/>
              </a:ext>
            </a:extLst>
          </p:cNvPr>
          <p:cNvCxnSpPr>
            <a:cxnSpLocks/>
          </p:cNvCxnSpPr>
          <p:nvPr/>
        </p:nvCxnSpPr>
        <p:spPr>
          <a:xfrm>
            <a:off x="3786432" y="1325880"/>
            <a:ext cx="0" cy="210312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8DAC996-42E6-B15C-736F-1F58046DFB7D}"/>
              </a:ext>
              <a:ext uri="{C183D7F6-B498-43B3-948B-1728B52AA6E4}">
                <adec:decorative xmlns:adec="http://schemas.microsoft.com/office/drawing/2017/decorative" val="1"/>
              </a:ext>
            </a:extLst>
          </p:cNvPr>
          <p:cNvCxnSpPr>
            <a:cxnSpLocks/>
          </p:cNvCxnSpPr>
          <p:nvPr/>
        </p:nvCxnSpPr>
        <p:spPr>
          <a:xfrm flipH="1">
            <a:off x="1560096" y="3489237"/>
            <a:ext cx="2103120" cy="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6F60EEE0-18F3-6ECF-09F0-6D2B11DC90B3}"/>
              </a:ext>
              <a:ext uri="{C183D7F6-B498-43B3-948B-1728B52AA6E4}">
                <adec:decorative xmlns:adec="http://schemas.microsoft.com/office/drawing/2017/decorative" val="1"/>
              </a:ext>
            </a:extLst>
          </p:cNvPr>
          <p:cNvCxnSpPr>
            <a:cxnSpLocks/>
          </p:cNvCxnSpPr>
          <p:nvPr/>
        </p:nvCxnSpPr>
        <p:spPr>
          <a:xfrm flipH="1">
            <a:off x="3895523" y="3489237"/>
            <a:ext cx="2103120" cy="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A29649E5-8CF3-6DB0-7FD1-3A898C9C957C}"/>
              </a:ext>
              <a:ext uri="{C183D7F6-B498-43B3-948B-1728B52AA6E4}">
                <adec:decorative xmlns:adec="http://schemas.microsoft.com/office/drawing/2017/decorative" val="1"/>
              </a:ext>
            </a:extLst>
          </p:cNvPr>
          <p:cNvCxnSpPr>
            <a:cxnSpLocks/>
          </p:cNvCxnSpPr>
          <p:nvPr/>
        </p:nvCxnSpPr>
        <p:spPr>
          <a:xfrm flipH="1">
            <a:off x="6181523" y="3489237"/>
            <a:ext cx="2103120" cy="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BE7C7440-DBED-A7CE-4C88-C2AEBA94C84A}"/>
              </a:ext>
              <a:ext uri="{C183D7F6-B498-43B3-948B-1728B52AA6E4}">
                <adec:decorative xmlns:adec="http://schemas.microsoft.com/office/drawing/2017/decorative" val="1"/>
              </a:ext>
            </a:extLst>
          </p:cNvPr>
          <p:cNvCxnSpPr>
            <a:cxnSpLocks/>
          </p:cNvCxnSpPr>
          <p:nvPr/>
        </p:nvCxnSpPr>
        <p:spPr>
          <a:xfrm flipH="1">
            <a:off x="8516950" y="3489237"/>
            <a:ext cx="2103120" cy="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987644D-26D5-0935-2E9B-48FF02BA8FE9}"/>
              </a:ext>
              <a:ext uri="{C183D7F6-B498-43B3-948B-1728B52AA6E4}">
                <adec:decorative xmlns:adec="http://schemas.microsoft.com/office/drawing/2017/decorative" val="1"/>
              </a:ext>
            </a:extLst>
          </p:cNvPr>
          <p:cNvCxnSpPr>
            <a:cxnSpLocks/>
          </p:cNvCxnSpPr>
          <p:nvPr/>
        </p:nvCxnSpPr>
        <p:spPr>
          <a:xfrm>
            <a:off x="3786432" y="3560445"/>
            <a:ext cx="0" cy="210312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38855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F66C4-1B66-EFDA-0FCB-5D8BD58399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2B66CCF-24D6-D1C3-FD1E-F7A2043D81DA}"/>
              </a:ext>
            </a:extLst>
          </p:cNvPr>
          <p:cNvSpPr>
            <a:spLocks noGrp="1"/>
          </p:cNvSpPr>
          <p:nvPr>
            <p:ph type="title"/>
          </p:nvPr>
        </p:nvSpPr>
        <p:spPr/>
        <p:txBody>
          <a:bodyPr/>
          <a:lstStyle/>
          <a:p>
            <a:r>
              <a:rPr lang="en-US"/>
              <a:t>Sample SWOT analysis</a:t>
            </a:r>
          </a:p>
        </p:txBody>
      </p:sp>
      <p:graphicFrame>
        <p:nvGraphicFramePr>
          <p:cNvPr id="5" name="Table 4">
            <a:extLst>
              <a:ext uri="{FF2B5EF4-FFF2-40B4-BE49-F238E27FC236}">
                <a16:creationId xmlns:a16="http://schemas.microsoft.com/office/drawing/2014/main" id="{9372F2FB-AE6A-340D-7F39-D64651E757CB}"/>
              </a:ext>
            </a:extLst>
          </p:cNvPr>
          <p:cNvGraphicFramePr>
            <a:graphicFrameLocks noGrp="1"/>
          </p:cNvGraphicFramePr>
          <p:nvPr/>
        </p:nvGraphicFramePr>
        <p:xfrm>
          <a:off x="457200" y="1447801"/>
          <a:ext cx="5258783" cy="2296396"/>
        </p:xfrm>
        <a:graphic>
          <a:graphicData uri="http://schemas.openxmlformats.org/drawingml/2006/table">
            <a:tbl>
              <a:tblPr firstRow="1">
                <a:effectLst/>
                <a:tableStyleId>{5C22544A-7EE6-4342-B048-85BDC9FD1C3A}</a:tableStyleId>
              </a:tblPr>
              <a:tblGrid>
                <a:gridCol w="5258783">
                  <a:extLst>
                    <a:ext uri="{9D8B030D-6E8A-4147-A177-3AD203B41FA5}">
                      <a16:colId xmlns:a16="http://schemas.microsoft.com/office/drawing/2014/main" val="2779953126"/>
                    </a:ext>
                  </a:extLst>
                </a:gridCol>
              </a:tblGrid>
              <a:tr h="424342">
                <a:tc>
                  <a:txBody>
                    <a:bodyPr/>
                    <a:lstStyle/>
                    <a:p>
                      <a:pPr marL="0" algn="l" defTabSz="914400" rtl="0" eaLnBrk="1" fontAlgn="ctr" latinLnBrk="0" hangingPunct="1"/>
                      <a:r>
                        <a:rPr lang="en-US" sz="1600" b="1" u="none" strike="noStrike" kern="1200" spc="40" baseline="0">
                          <a:solidFill>
                            <a:schemeClr val="tx1"/>
                          </a:solidFill>
                          <a:effectLst/>
                          <a:latin typeface="+mn-lt"/>
                          <a:ea typeface="+mn-ea"/>
                          <a:cs typeface="+mn-cs"/>
                        </a:rPr>
                        <a:t>Strengths</a:t>
                      </a:r>
                    </a:p>
                  </a:txBody>
                  <a:tcPr marL="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5851260"/>
                  </a:ext>
                </a:extLst>
              </a:tr>
              <a:tr h="1869676">
                <a:tc>
                  <a:txBody>
                    <a:bodyPr/>
                    <a:lstStyle/>
                    <a:p>
                      <a:pPr marL="228600" lvl="1" indent="-227013">
                        <a:spcAft>
                          <a:spcPts val="300"/>
                        </a:spcAft>
                        <a:buFont typeface="Arial" panose="020B0604020202020204" pitchFamily="34" charset="0"/>
                        <a:buChar char="•"/>
                        <a:tabLst/>
                      </a:pPr>
                      <a:r>
                        <a:rPr lang="en-US" sz="1400">
                          <a:solidFill>
                            <a:schemeClr val="tx1"/>
                          </a:solidFill>
                          <a:latin typeface="+mn-lt"/>
                        </a:rPr>
                        <a:t>Lorem ipsum</a:t>
                      </a:r>
                    </a:p>
                    <a:p>
                      <a:pPr marL="228600" lvl="1" indent="-227013">
                        <a:spcAft>
                          <a:spcPts val="300"/>
                        </a:spcAft>
                        <a:buFont typeface="Arial" panose="020B0604020202020204" pitchFamily="34" charset="0"/>
                        <a:buChar char="•"/>
                        <a:tabLst/>
                      </a:pPr>
                      <a:r>
                        <a:rPr lang="en-US" sz="1400">
                          <a:solidFill>
                            <a:schemeClr val="tx1"/>
                          </a:solidFill>
                          <a:latin typeface="+mn-lt"/>
                        </a:rPr>
                        <a:t>Lorem ipsum</a:t>
                      </a:r>
                    </a:p>
                    <a:p>
                      <a:pPr marL="228600" lvl="1" indent="-227013">
                        <a:spcAft>
                          <a:spcPts val="300"/>
                        </a:spcAft>
                        <a:buFont typeface="Arial" panose="020B0604020202020204" pitchFamily="34" charset="0"/>
                        <a:buChar char="•"/>
                        <a:tabLst/>
                      </a:pPr>
                      <a:r>
                        <a:rPr lang="en-US" sz="1400">
                          <a:solidFill>
                            <a:schemeClr val="tx1"/>
                          </a:solidFill>
                          <a:latin typeface="+mn-lt"/>
                        </a:rPr>
                        <a:t>Lorem ipsum</a:t>
                      </a:r>
                    </a:p>
                    <a:p>
                      <a:pPr marL="228600" lvl="1" indent="-227013">
                        <a:spcAft>
                          <a:spcPts val="300"/>
                        </a:spcAft>
                        <a:buFont typeface="Arial" panose="020B0604020202020204" pitchFamily="34" charset="0"/>
                        <a:buChar char="•"/>
                        <a:tabLst/>
                      </a:pPr>
                      <a:r>
                        <a:rPr lang="en-US" sz="1400">
                          <a:solidFill>
                            <a:schemeClr val="tx1"/>
                          </a:solidFill>
                          <a:latin typeface="+mn-lt"/>
                        </a:rPr>
                        <a:t>Lorem ipsum</a:t>
                      </a:r>
                    </a:p>
                    <a:p>
                      <a:pPr marL="228600" lvl="1" indent="-227013">
                        <a:spcAft>
                          <a:spcPts val="300"/>
                        </a:spcAft>
                        <a:buFont typeface="Arial" panose="020B0604020202020204" pitchFamily="34" charset="0"/>
                        <a:buChar char="•"/>
                        <a:tabLst/>
                      </a:pPr>
                      <a:r>
                        <a:rPr lang="en-US" sz="1400">
                          <a:solidFill>
                            <a:schemeClr val="tx1"/>
                          </a:solidFill>
                          <a:latin typeface="+mn-lt"/>
                        </a:rPr>
                        <a:t>Lorem ipsum</a:t>
                      </a:r>
                    </a:p>
                  </a:txBody>
                  <a:tcPr marL="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960207"/>
                  </a:ext>
                </a:extLst>
              </a:tr>
            </a:tbl>
          </a:graphicData>
        </a:graphic>
      </p:graphicFrame>
      <p:graphicFrame>
        <p:nvGraphicFramePr>
          <p:cNvPr id="9" name="Table 8">
            <a:extLst>
              <a:ext uri="{FF2B5EF4-FFF2-40B4-BE49-F238E27FC236}">
                <a16:creationId xmlns:a16="http://schemas.microsoft.com/office/drawing/2014/main" id="{D366E524-D407-C9BE-6195-99CC18157E94}"/>
              </a:ext>
            </a:extLst>
          </p:cNvPr>
          <p:cNvGraphicFramePr>
            <a:graphicFrameLocks noGrp="1"/>
          </p:cNvGraphicFramePr>
          <p:nvPr/>
        </p:nvGraphicFramePr>
        <p:xfrm>
          <a:off x="6476017" y="1447801"/>
          <a:ext cx="5258783" cy="2296396"/>
        </p:xfrm>
        <a:graphic>
          <a:graphicData uri="http://schemas.openxmlformats.org/drawingml/2006/table">
            <a:tbl>
              <a:tblPr firstRow="1">
                <a:effectLst/>
                <a:tableStyleId>{5C22544A-7EE6-4342-B048-85BDC9FD1C3A}</a:tableStyleId>
              </a:tblPr>
              <a:tblGrid>
                <a:gridCol w="5258783">
                  <a:extLst>
                    <a:ext uri="{9D8B030D-6E8A-4147-A177-3AD203B41FA5}">
                      <a16:colId xmlns:a16="http://schemas.microsoft.com/office/drawing/2014/main" val="2779953126"/>
                    </a:ext>
                  </a:extLst>
                </a:gridCol>
              </a:tblGrid>
              <a:tr h="424342">
                <a:tc>
                  <a:txBody>
                    <a:bodyPr/>
                    <a:lstStyle/>
                    <a:p>
                      <a:pPr marL="0" algn="l" defTabSz="914400" rtl="0" eaLnBrk="1" fontAlgn="ctr" latinLnBrk="0" hangingPunct="1"/>
                      <a:r>
                        <a:rPr lang="en-US" sz="1600" b="1" u="none" strike="noStrike" kern="1200" spc="40" baseline="0">
                          <a:solidFill>
                            <a:schemeClr val="tx1"/>
                          </a:solidFill>
                          <a:effectLst/>
                          <a:latin typeface="+mn-lt"/>
                          <a:ea typeface="+mn-ea"/>
                          <a:cs typeface="+mn-cs"/>
                        </a:rPr>
                        <a:t>Weaknesses</a:t>
                      </a:r>
                    </a:p>
                  </a:txBody>
                  <a:tcPr marL="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5851260"/>
                  </a:ext>
                </a:extLst>
              </a:tr>
              <a:tr h="1869676">
                <a:tc>
                  <a:txBody>
                    <a:bodyPr/>
                    <a:lstStyle/>
                    <a:p>
                      <a:pPr marL="228600" lvl="1" indent="-227013">
                        <a:spcAft>
                          <a:spcPts val="300"/>
                        </a:spcAft>
                        <a:buFont typeface="Arial" panose="020B0604020202020204" pitchFamily="34" charset="0"/>
                        <a:buChar char="•"/>
                        <a:tabLst/>
                      </a:pPr>
                      <a:r>
                        <a:rPr lang="en-US" sz="1400">
                          <a:solidFill>
                            <a:schemeClr val="tx1"/>
                          </a:solidFill>
                          <a:latin typeface="+mn-lt"/>
                        </a:rPr>
                        <a:t>Lorem ipsum</a:t>
                      </a:r>
                    </a:p>
                    <a:p>
                      <a:pPr marL="228600" lvl="1" indent="-227013">
                        <a:spcAft>
                          <a:spcPts val="300"/>
                        </a:spcAft>
                        <a:buFont typeface="Arial" panose="020B0604020202020204" pitchFamily="34" charset="0"/>
                        <a:buChar char="•"/>
                        <a:tabLst/>
                      </a:pPr>
                      <a:r>
                        <a:rPr lang="en-US" sz="1400">
                          <a:solidFill>
                            <a:schemeClr val="tx1"/>
                          </a:solidFill>
                          <a:latin typeface="+mn-lt"/>
                        </a:rPr>
                        <a:t>Lorem ipsum</a:t>
                      </a:r>
                    </a:p>
                    <a:p>
                      <a:pPr marL="228600" lvl="1" indent="-227013">
                        <a:spcAft>
                          <a:spcPts val="300"/>
                        </a:spcAft>
                        <a:buFont typeface="Arial" panose="020B0604020202020204" pitchFamily="34" charset="0"/>
                        <a:buChar char="•"/>
                        <a:tabLst/>
                      </a:pPr>
                      <a:r>
                        <a:rPr lang="en-US" sz="1400">
                          <a:solidFill>
                            <a:schemeClr val="tx1"/>
                          </a:solidFill>
                          <a:latin typeface="+mn-lt"/>
                        </a:rPr>
                        <a:t>Lorem ipsum</a:t>
                      </a:r>
                    </a:p>
                    <a:p>
                      <a:pPr marL="228600" lvl="1" indent="-227013">
                        <a:spcAft>
                          <a:spcPts val="300"/>
                        </a:spcAft>
                        <a:buFont typeface="Arial" panose="020B0604020202020204" pitchFamily="34" charset="0"/>
                        <a:buChar char="•"/>
                        <a:tabLst/>
                      </a:pPr>
                      <a:r>
                        <a:rPr lang="en-US" sz="1400">
                          <a:solidFill>
                            <a:schemeClr val="tx1"/>
                          </a:solidFill>
                          <a:latin typeface="+mn-lt"/>
                        </a:rPr>
                        <a:t>Lorem ipsum</a:t>
                      </a:r>
                    </a:p>
                    <a:p>
                      <a:pPr marL="228600" lvl="1" indent="-227013">
                        <a:spcAft>
                          <a:spcPts val="300"/>
                        </a:spcAft>
                        <a:buFont typeface="Arial" panose="020B0604020202020204" pitchFamily="34" charset="0"/>
                        <a:buChar char="•"/>
                        <a:tabLst/>
                      </a:pPr>
                      <a:r>
                        <a:rPr lang="en-US" sz="1400">
                          <a:solidFill>
                            <a:schemeClr val="tx1"/>
                          </a:solidFill>
                          <a:latin typeface="+mn-lt"/>
                        </a:rPr>
                        <a:t>Lorem ipsum</a:t>
                      </a:r>
                    </a:p>
                  </a:txBody>
                  <a:tcPr marL="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960207"/>
                  </a:ext>
                </a:extLst>
              </a:tr>
            </a:tbl>
          </a:graphicData>
        </a:graphic>
      </p:graphicFrame>
      <p:graphicFrame>
        <p:nvGraphicFramePr>
          <p:cNvPr id="10" name="Table 9">
            <a:extLst>
              <a:ext uri="{FF2B5EF4-FFF2-40B4-BE49-F238E27FC236}">
                <a16:creationId xmlns:a16="http://schemas.microsoft.com/office/drawing/2014/main" id="{1D16745E-F8A1-6DCB-8273-F5A5F7BC0AB8}"/>
              </a:ext>
            </a:extLst>
          </p:cNvPr>
          <p:cNvGraphicFramePr>
            <a:graphicFrameLocks noGrp="1"/>
          </p:cNvGraphicFramePr>
          <p:nvPr/>
        </p:nvGraphicFramePr>
        <p:xfrm>
          <a:off x="457200" y="3741818"/>
          <a:ext cx="5258783" cy="2296397"/>
        </p:xfrm>
        <a:graphic>
          <a:graphicData uri="http://schemas.openxmlformats.org/drawingml/2006/table">
            <a:tbl>
              <a:tblPr firstRow="1">
                <a:effectLst/>
                <a:tableStyleId>{5C22544A-7EE6-4342-B048-85BDC9FD1C3A}</a:tableStyleId>
              </a:tblPr>
              <a:tblGrid>
                <a:gridCol w="5258783">
                  <a:extLst>
                    <a:ext uri="{9D8B030D-6E8A-4147-A177-3AD203B41FA5}">
                      <a16:colId xmlns:a16="http://schemas.microsoft.com/office/drawing/2014/main" val="2779953126"/>
                    </a:ext>
                  </a:extLst>
                </a:gridCol>
              </a:tblGrid>
              <a:tr h="482330">
                <a:tc>
                  <a:txBody>
                    <a:bodyPr/>
                    <a:lstStyle/>
                    <a:p>
                      <a:pPr marL="0" algn="l" defTabSz="914400" rtl="0" eaLnBrk="1" fontAlgn="ctr" latinLnBrk="0" hangingPunct="1"/>
                      <a:r>
                        <a:rPr lang="en-US" sz="1600" b="1" u="none" strike="noStrike" kern="1200" spc="40" baseline="0">
                          <a:solidFill>
                            <a:schemeClr val="tx1"/>
                          </a:solidFill>
                          <a:effectLst/>
                          <a:latin typeface="+mn-lt"/>
                          <a:ea typeface="+mn-ea"/>
                          <a:cs typeface="+mn-cs"/>
                        </a:rPr>
                        <a:t>Opportunities</a:t>
                      </a:r>
                    </a:p>
                  </a:txBody>
                  <a:tcPr marL="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5851260"/>
                  </a:ext>
                </a:extLst>
              </a:tr>
              <a:tr h="1814067">
                <a:tc>
                  <a:txBody>
                    <a:bodyPr/>
                    <a:lstStyle/>
                    <a:p>
                      <a:pPr marL="228600" lvl="1" indent="-227013">
                        <a:spcAft>
                          <a:spcPts val="300"/>
                        </a:spcAft>
                        <a:buFont typeface="Arial" panose="020B0604020202020204" pitchFamily="34" charset="0"/>
                        <a:buChar char="•"/>
                        <a:tabLst/>
                      </a:pPr>
                      <a:r>
                        <a:rPr lang="en-US" sz="1400">
                          <a:solidFill>
                            <a:schemeClr val="tx1"/>
                          </a:solidFill>
                          <a:latin typeface="+mn-lt"/>
                        </a:rPr>
                        <a:t>Lorem ipsum</a:t>
                      </a:r>
                    </a:p>
                    <a:p>
                      <a:pPr marL="228600" lvl="1" indent="-227013">
                        <a:spcAft>
                          <a:spcPts val="300"/>
                        </a:spcAft>
                        <a:buFont typeface="Arial" panose="020B0604020202020204" pitchFamily="34" charset="0"/>
                        <a:buChar char="•"/>
                        <a:tabLst/>
                      </a:pPr>
                      <a:r>
                        <a:rPr lang="en-US" sz="1400">
                          <a:solidFill>
                            <a:schemeClr val="tx1"/>
                          </a:solidFill>
                          <a:latin typeface="+mn-lt"/>
                        </a:rPr>
                        <a:t>Lorem ipsum</a:t>
                      </a:r>
                    </a:p>
                    <a:p>
                      <a:pPr marL="228600" lvl="1" indent="-227013">
                        <a:spcAft>
                          <a:spcPts val="300"/>
                        </a:spcAft>
                        <a:buFont typeface="Arial" panose="020B0604020202020204" pitchFamily="34" charset="0"/>
                        <a:buChar char="•"/>
                        <a:tabLst/>
                      </a:pPr>
                      <a:r>
                        <a:rPr lang="en-US" sz="1400">
                          <a:solidFill>
                            <a:schemeClr val="tx1"/>
                          </a:solidFill>
                          <a:latin typeface="+mn-lt"/>
                        </a:rPr>
                        <a:t>Lorem ipsum</a:t>
                      </a:r>
                    </a:p>
                    <a:p>
                      <a:pPr marL="228600" lvl="1" indent="-227013">
                        <a:spcAft>
                          <a:spcPts val="300"/>
                        </a:spcAft>
                        <a:buFont typeface="Arial" panose="020B0604020202020204" pitchFamily="34" charset="0"/>
                        <a:buChar char="•"/>
                        <a:tabLst/>
                      </a:pPr>
                      <a:r>
                        <a:rPr lang="en-US" sz="1400">
                          <a:solidFill>
                            <a:schemeClr val="tx1"/>
                          </a:solidFill>
                          <a:latin typeface="+mn-lt"/>
                        </a:rPr>
                        <a:t>Lorem ipsum</a:t>
                      </a:r>
                    </a:p>
                    <a:p>
                      <a:pPr marL="228600" lvl="1" indent="-227013">
                        <a:spcAft>
                          <a:spcPts val="300"/>
                        </a:spcAft>
                        <a:buFont typeface="Arial" panose="020B0604020202020204" pitchFamily="34" charset="0"/>
                        <a:buChar char="•"/>
                        <a:tabLst/>
                      </a:pPr>
                      <a:r>
                        <a:rPr lang="en-US" sz="1400">
                          <a:solidFill>
                            <a:schemeClr val="tx1"/>
                          </a:solidFill>
                          <a:latin typeface="+mn-lt"/>
                        </a:rPr>
                        <a:t>Lorem ipsum</a:t>
                      </a:r>
                    </a:p>
                  </a:txBody>
                  <a:tcPr marL="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960207"/>
                  </a:ext>
                </a:extLst>
              </a:tr>
            </a:tbl>
          </a:graphicData>
        </a:graphic>
      </p:graphicFrame>
      <p:graphicFrame>
        <p:nvGraphicFramePr>
          <p:cNvPr id="11" name="Table 10">
            <a:extLst>
              <a:ext uri="{FF2B5EF4-FFF2-40B4-BE49-F238E27FC236}">
                <a16:creationId xmlns:a16="http://schemas.microsoft.com/office/drawing/2014/main" id="{2D963E06-45A9-BE38-555B-11DE9CC569DA}"/>
              </a:ext>
            </a:extLst>
          </p:cNvPr>
          <p:cNvGraphicFramePr>
            <a:graphicFrameLocks noGrp="1"/>
          </p:cNvGraphicFramePr>
          <p:nvPr/>
        </p:nvGraphicFramePr>
        <p:xfrm>
          <a:off x="6476017" y="3741821"/>
          <a:ext cx="5258783" cy="2296396"/>
        </p:xfrm>
        <a:graphic>
          <a:graphicData uri="http://schemas.openxmlformats.org/drawingml/2006/table">
            <a:tbl>
              <a:tblPr firstRow="1">
                <a:effectLst/>
                <a:tableStyleId>{5C22544A-7EE6-4342-B048-85BDC9FD1C3A}</a:tableStyleId>
              </a:tblPr>
              <a:tblGrid>
                <a:gridCol w="5258783">
                  <a:extLst>
                    <a:ext uri="{9D8B030D-6E8A-4147-A177-3AD203B41FA5}">
                      <a16:colId xmlns:a16="http://schemas.microsoft.com/office/drawing/2014/main" val="2779953126"/>
                    </a:ext>
                  </a:extLst>
                </a:gridCol>
              </a:tblGrid>
              <a:tr h="482330">
                <a:tc>
                  <a:txBody>
                    <a:bodyPr/>
                    <a:lstStyle/>
                    <a:p>
                      <a:pPr marL="0" algn="l" defTabSz="914400" rtl="0" eaLnBrk="1" fontAlgn="ctr" latinLnBrk="0" hangingPunct="1"/>
                      <a:r>
                        <a:rPr lang="en-US" sz="1600" b="1" u="none" strike="noStrike" kern="1200" spc="40" baseline="0">
                          <a:solidFill>
                            <a:schemeClr val="tx1"/>
                          </a:solidFill>
                          <a:effectLst/>
                          <a:latin typeface="+mn-lt"/>
                          <a:ea typeface="+mn-ea"/>
                          <a:cs typeface="+mn-cs"/>
                        </a:rPr>
                        <a:t>Threats</a:t>
                      </a:r>
                    </a:p>
                  </a:txBody>
                  <a:tcPr marL="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5851260"/>
                  </a:ext>
                </a:extLst>
              </a:tr>
              <a:tr h="1814066">
                <a:tc>
                  <a:txBody>
                    <a:bodyPr/>
                    <a:lstStyle/>
                    <a:p>
                      <a:pPr marL="228600" lvl="1" indent="-227013">
                        <a:spcAft>
                          <a:spcPts val="300"/>
                        </a:spcAft>
                        <a:buFont typeface="Arial" panose="020B0604020202020204" pitchFamily="34" charset="0"/>
                        <a:buChar char="•"/>
                        <a:tabLst/>
                      </a:pPr>
                      <a:r>
                        <a:rPr lang="en-US" sz="1400">
                          <a:solidFill>
                            <a:schemeClr val="tx1"/>
                          </a:solidFill>
                          <a:latin typeface="+mn-lt"/>
                        </a:rPr>
                        <a:t>Lorem ipsum</a:t>
                      </a:r>
                    </a:p>
                    <a:p>
                      <a:pPr marL="228600" lvl="1" indent="-227013">
                        <a:spcAft>
                          <a:spcPts val="300"/>
                        </a:spcAft>
                        <a:buFont typeface="Arial" panose="020B0604020202020204" pitchFamily="34" charset="0"/>
                        <a:buChar char="•"/>
                        <a:tabLst/>
                      </a:pPr>
                      <a:r>
                        <a:rPr lang="en-US" sz="1400">
                          <a:solidFill>
                            <a:schemeClr val="tx1"/>
                          </a:solidFill>
                          <a:latin typeface="+mn-lt"/>
                        </a:rPr>
                        <a:t>Lorem ipsum</a:t>
                      </a:r>
                    </a:p>
                    <a:p>
                      <a:pPr marL="228600" lvl="1" indent="-227013">
                        <a:spcAft>
                          <a:spcPts val="300"/>
                        </a:spcAft>
                        <a:buFont typeface="Arial" panose="020B0604020202020204" pitchFamily="34" charset="0"/>
                        <a:buChar char="•"/>
                        <a:tabLst/>
                      </a:pPr>
                      <a:r>
                        <a:rPr lang="en-US" sz="1400">
                          <a:solidFill>
                            <a:schemeClr val="tx1"/>
                          </a:solidFill>
                          <a:latin typeface="+mn-lt"/>
                        </a:rPr>
                        <a:t>Lorem ipsum</a:t>
                      </a:r>
                    </a:p>
                    <a:p>
                      <a:pPr marL="228600" lvl="1" indent="-227013">
                        <a:spcAft>
                          <a:spcPts val="300"/>
                        </a:spcAft>
                        <a:buFont typeface="Arial" panose="020B0604020202020204" pitchFamily="34" charset="0"/>
                        <a:buChar char="•"/>
                        <a:tabLst/>
                      </a:pPr>
                      <a:r>
                        <a:rPr lang="en-US" sz="1400">
                          <a:solidFill>
                            <a:schemeClr val="tx1"/>
                          </a:solidFill>
                          <a:latin typeface="+mn-lt"/>
                        </a:rPr>
                        <a:t>Lorem ipsum</a:t>
                      </a:r>
                    </a:p>
                    <a:p>
                      <a:pPr marL="228600" lvl="1" indent="-227013">
                        <a:spcAft>
                          <a:spcPts val="300"/>
                        </a:spcAft>
                        <a:buFont typeface="Arial" panose="020B0604020202020204" pitchFamily="34" charset="0"/>
                        <a:buChar char="•"/>
                        <a:tabLst/>
                      </a:pPr>
                      <a:r>
                        <a:rPr lang="en-US" sz="1400">
                          <a:solidFill>
                            <a:schemeClr val="tx1"/>
                          </a:solidFill>
                          <a:latin typeface="+mn-lt"/>
                        </a:rPr>
                        <a:t>Lorem ipsum</a:t>
                      </a:r>
                    </a:p>
                  </a:txBody>
                  <a:tcPr marL="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960207"/>
                  </a:ext>
                </a:extLst>
              </a:tr>
            </a:tbl>
          </a:graphicData>
        </a:graphic>
      </p:graphicFrame>
      <p:sp>
        <p:nvSpPr>
          <p:cNvPr id="2" name="Slide Number Placeholder 1">
            <a:extLst>
              <a:ext uri="{FF2B5EF4-FFF2-40B4-BE49-F238E27FC236}">
                <a16:creationId xmlns:a16="http://schemas.microsoft.com/office/drawing/2014/main" id="{7299561C-9468-9DEF-F5BB-7AD2D0864DA4}"/>
              </a:ext>
            </a:extLst>
          </p:cNvPr>
          <p:cNvSpPr>
            <a:spLocks noGrp="1"/>
          </p:cNvSpPr>
          <p:nvPr>
            <p:ph type="sldNum" sz="quarter" idx="12"/>
          </p:nvPr>
        </p:nvSpPr>
        <p:spPr/>
        <p:txBody>
          <a:bodyPr/>
          <a:lstStyle/>
          <a:p>
            <a:fld id="{38826FC0-333C-E549-9FA3-0EE43DF298A3}" type="slidenum">
              <a:rPr lang="en-US" smtClean="0"/>
              <a:t>50</a:t>
            </a:fld>
            <a:endParaRPr lang="en-US"/>
          </a:p>
        </p:txBody>
      </p:sp>
      <p:sp>
        <p:nvSpPr>
          <p:cNvPr id="6" name="Footer Placeholder 5">
            <a:extLst>
              <a:ext uri="{FF2B5EF4-FFF2-40B4-BE49-F238E27FC236}">
                <a16:creationId xmlns:a16="http://schemas.microsoft.com/office/drawing/2014/main" id="{A3A4A6F2-4348-C836-42A4-DF756716BEF8}"/>
              </a:ext>
            </a:extLst>
          </p:cNvPr>
          <p:cNvSpPr>
            <a:spLocks noGrp="1"/>
          </p:cNvSpPr>
          <p:nvPr>
            <p:ph type="ftr" sz="quarter" idx="11"/>
          </p:nvPr>
        </p:nvSpPr>
        <p:spPr/>
        <p:txBody>
          <a:bodyPr/>
          <a:lstStyle/>
          <a:p>
            <a:r>
              <a:rPr lang="en-US"/>
              <a:t>© 2025–2027 Cognizant | Private</a:t>
            </a:r>
          </a:p>
        </p:txBody>
      </p:sp>
    </p:spTree>
    <p:extLst>
      <p:ext uri="{BB962C8B-B14F-4D97-AF65-F5344CB8AC3E}">
        <p14:creationId xmlns:p14="http://schemas.microsoft.com/office/powerpoint/2010/main" val="38976528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8C37BD-60E1-928A-71FE-B9736EC8C252}"/>
              </a:ext>
            </a:extLst>
          </p:cNvPr>
          <p:cNvSpPr>
            <a:spLocks noGrp="1"/>
          </p:cNvSpPr>
          <p:nvPr>
            <p:ph type="title"/>
          </p:nvPr>
        </p:nvSpPr>
        <p:spPr>
          <a:xfrm>
            <a:off x="457200" y="457200"/>
            <a:ext cx="11277600" cy="332399"/>
          </a:xfrm>
        </p:spPr>
        <p:txBody>
          <a:bodyPr/>
          <a:lstStyle/>
          <a:p>
            <a:r>
              <a:rPr lang="en-US"/>
              <a:t>Event timeline table</a:t>
            </a:r>
          </a:p>
        </p:txBody>
      </p:sp>
      <p:graphicFrame>
        <p:nvGraphicFramePr>
          <p:cNvPr id="26" name="Content Placeholder 25">
            <a:extLst>
              <a:ext uri="{FF2B5EF4-FFF2-40B4-BE49-F238E27FC236}">
                <a16:creationId xmlns:a16="http://schemas.microsoft.com/office/drawing/2014/main" id="{CABF4DA3-04C2-D5EE-3398-536121420DBD}"/>
              </a:ext>
            </a:extLst>
          </p:cNvPr>
          <p:cNvGraphicFramePr>
            <a:graphicFrameLocks noGrp="1"/>
          </p:cNvGraphicFramePr>
          <p:nvPr>
            <p:ph idx="1"/>
          </p:nvPr>
        </p:nvGraphicFramePr>
        <p:xfrm>
          <a:off x="457200" y="1447800"/>
          <a:ext cx="11277600" cy="4362691"/>
        </p:xfrm>
        <a:graphic>
          <a:graphicData uri="http://schemas.openxmlformats.org/drawingml/2006/table">
            <a:tbl>
              <a:tblPr firstRow="1">
                <a:noFill/>
                <a:tableStyleId>{5C22544A-7EE6-4342-B048-85BDC9FD1C3A}</a:tableStyleId>
              </a:tblPr>
              <a:tblGrid>
                <a:gridCol w="1880886">
                  <a:extLst>
                    <a:ext uri="{9D8B030D-6E8A-4147-A177-3AD203B41FA5}">
                      <a16:colId xmlns:a16="http://schemas.microsoft.com/office/drawing/2014/main" val="4212827071"/>
                    </a:ext>
                  </a:extLst>
                </a:gridCol>
                <a:gridCol w="1886673">
                  <a:extLst>
                    <a:ext uri="{9D8B030D-6E8A-4147-A177-3AD203B41FA5}">
                      <a16:colId xmlns:a16="http://schemas.microsoft.com/office/drawing/2014/main" val="1335836556"/>
                    </a:ext>
                  </a:extLst>
                </a:gridCol>
                <a:gridCol w="3750198">
                  <a:extLst>
                    <a:ext uri="{9D8B030D-6E8A-4147-A177-3AD203B41FA5}">
                      <a16:colId xmlns:a16="http://schemas.microsoft.com/office/drawing/2014/main" val="4176191926"/>
                    </a:ext>
                  </a:extLst>
                </a:gridCol>
                <a:gridCol w="3759843">
                  <a:extLst>
                    <a:ext uri="{9D8B030D-6E8A-4147-A177-3AD203B41FA5}">
                      <a16:colId xmlns:a16="http://schemas.microsoft.com/office/drawing/2014/main" val="1625387831"/>
                    </a:ext>
                  </a:extLst>
                </a:gridCol>
              </a:tblGrid>
              <a:tr h="613717">
                <a:tc>
                  <a:txBody>
                    <a:bodyPr/>
                    <a:lstStyle/>
                    <a:p>
                      <a:pPr algn="l" fontAlgn="ctr"/>
                      <a:r>
                        <a:rPr lang="en-US" sz="1400" b="1" u="none" strike="noStrike">
                          <a:solidFill>
                            <a:schemeClr val="tx1"/>
                          </a:solidFill>
                          <a:effectLst/>
                          <a:latin typeface="+mn-lt"/>
                          <a:cs typeface="+mn-cs"/>
                        </a:rPr>
                        <a:t>Day, Date</a:t>
                      </a:r>
                      <a:endParaRPr lang="en-US" sz="1400" b="1" i="0" u="none" strike="noStrike">
                        <a:solidFill>
                          <a:schemeClr val="tx1"/>
                        </a:solidFill>
                        <a:effectLst/>
                        <a:latin typeface="+mn-lt"/>
                        <a:cs typeface="+mn-cs"/>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endParaRPr lang="en-US" sz="1600">
                        <a:solidFill>
                          <a:schemeClr val="tx1"/>
                        </a:solidFill>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endParaRPr lang="en-US" sz="1600">
                        <a:solidFill>
                          <a:schemeClr val="tx1"/>
                        </a:solidFill>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endParaRPr lang="en-US" sz="1600">
                        <a:solidFill>
                          <a:schemeClr val="tx1"/>
                        </a:solidFill>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9587538"/>
                  </a:ext>
                </a:extLst>
              </a:tr>
              <a:tr h="624829">
                <a:tc>
                  <a:txBody>
                    <a:bodyPr/>
                    <a:lstStyle/>
                    <a:p>
                      <a:pPr marL="0" algn="l" rtl="0" eaLnBrk="1" fontAlgn="ctr" latinLnBrk="0" hangingPunct="1">
                        <a:spcBef>
                          <a:spcPts val="0"/>
                        </a:spcBef>
                        <a:spcAft>
                          <a:spcPts val="0"/>
                        </a:spcAft>
                      </a:pPr>
                      <a:r>
                        <a:rPr lang="en-US" sz="1400" b="1" i="0" u="none" strike="noStrike" kern="1200">
                          <a:solidFill>
                            <a:srgbClr val="000048"/>
                          </a:solidFill>
                          <a:effectLst/>
                          <a:latin typeface="+mn-lt"/>
                        </a:rPr>
                        <a:t>6:30 a.m.</a:t>
                      </a:r>
                      <a:endParaRPr lang="en-US" sz="1400" b="1"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400" b="0" i="0" u="none" strike="noStrike" kern="1200">
                          <a:solidFill>
                            <a:srgbClr val="000048"/>
                          </a:solidFill>
                          <a:effectLst/>
                          <a:latin typeface="+mn-lt"/>
                        </a:rPr>
                        <a:t>1 hour</a:t>
                      </a:r>
                      <a:endParaRPr lang="en-US" sz="14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400" b="0" i="0" u="none" strike="noStrike" kern="1200">
                          <a:solidFill>
                            <a:srgbClr val="000048"/>
                          </a:solidFill>
                          <a:effectLst/>
                          <a:latin typeface="+mn-lt"/>
                        </a:rPr>
                        <a:t>Event</a:t>
                      </a:r>
                      <a:endParaRPr lang="en-US" sz="14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400" b="1" i="0" u="none" strike="noStrike" kern="1200">
                          <a:solidFill>
                            <a:srgbClr val="000048"/>
                          </a:solidFill>
                          <a:effectLst/>
                          <a:latin typeface="+mn-lt"/>
                        </a:rPr>
                        <a:t>Speaker</a:t>
                      </a:r>
                      <a:endParaRPr lang="en-US" sz="1400" b="1"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4524055"/>
                  </a:ext>
                </a:extLst>
              </a:tr>
              <a:tr h="62482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48"/>
                          </a:solidFill>
                          <a:effectLst/>
                          <a:uLnTx/>
                          <a:uFillTx/>
                          <a:latin typeface="+mn-lt"/>
                          <a:ea typeface="+mn-ea"/>
                          <a:cs typeface="+mn-cs"/>
                        </a:rPr>
                        <a:t>8:30 </a:t>
                      </a:r>
                      <a:r>
                        <a:rPr lang="en-US" sz="1400" b="1" i="0" u="none" strike="noStrike" kern="1200">
                          <a:solidFill>
                            <a:srgbClr val="000048"/>
                          </a:solidFill>
                          <a:effectLst/>
                          <a:latin typeface="+mn-lt"/>
                        </a:rPr>
                        <a:t>a.m.</a:t>
                      </a:r>
                      <a:endParaRPr kumimoji="0" lang="en-US" sz="1400" b="1" i="0" u="none" strike="noStrike" kern="1100" cap="none" spc="0" normalizeH="0" baseline="0" noProof="0">
                        <a:ln>
                          <a:noFill/>
                        </a:ln>
                        <a:solidFill>
                          <a:srgbClr val="000048"/>
                        </a:solidFill>
                        <a:effectLst/>
                        <a:uLnTx/>
                        <a:uFillTx/>
                        <a:latin typeface="+mn-lt"/>
                        <a:ea typeface="+mn-ea"/>
                        <a:cs typeface="+mn-cs"/>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CECEB"/>
                    </a:solidFill>
                  </a:tcPr>
                </a:tc>
                <a:tc>
                  <a:txBody>
                    <a:bodyPr/>
                    <a:lstStyle/>
                    <a:p>
                      <a:pPr marL="0" algn="l" rtl="0" eaLnBrk="1" fontAlgn="ctr" latinLnBrk="0" hangingPunct="1">
                        <a:spcBef>
                          <a:spcPts val="0"/>
                        </a:spcBef>
                        <a:spcAft>
                          <a:spcPts val="0"/>
                        </a:spcAft>
                      </a:pPr>
                      <a:r>
                        <a:rPr lang="en-US" sz="1400" b="0" i="0" u="none" strike="noStrike" kern="1200">
                          <a:solidFill>
                            <a:srgbClr val="000048"/>
                          </a:solidFill>
                          <a:effectLst/>
                          <a:latin typeface="+mn-lt"/>
                        </a:rPr>
                        <a:t>1 hour</a:t>
                      </a:r>
                      <a:endParaRPr lang="en-US" sz="14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CECEB"/>
                    </a:solidFill>
                  </a:tcPr>
                </a:tc>
                <a:tc>
                  <a:txBody>
                    <a:bodyPr/>
                    <a:lstStyle/>
                    <a:p>
                      <a:pPr marL="0" algn="l" rtl="0" eaLnBrk="1" fontAlgn="ctr" latinLnBrk="0" hangingPunct="1">
                        <a:spcBef>
                          <a:spcPts val="0"/>
                        </a:spcBef>
                        <a:spcAft>
                          <a:spcPts val="0"/>
                        </a:spcAft>
                      </a:pPr>
                      <a:r>
                        <a:rPr lang="en-US" sz="1400" b="0" i="0" u="none" strike="noStrike" kern="1200">
                          <a:solidFill>
                            <a:srgbClr val="000048"/>
                          </a:solidFill>
                          <a:effectLst/>
                          <a:latin typeface="+mn-lt"/>
                        </a:rPr>
                        <a:t>Event</a:t>
                      </a:r>
                      <a:endParaRPr lang="en-US" sz="14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CECEB"/>
                    </a:solidFill>
                  </a:tcPr>
                </a:tc>
                <a:tc>
                  <a:txBody>
                    <a:bodyPr/>
                    <a:lstStyle/>
                    <a:p>
                      <a:pPr marL="0" algn="l" rtl="0" eaLnBrk="1" fontAlgn="ctr" latinLnBrk="0" hangingPunct="1">
                        <a:spcBef>
                          <a:spcPts val="0"/>
                        </a:spcBef>
                        <a:spcAft>
                          <a:spcPts val="0"/>
                        </a:spcAft>
                      </a:pPr>
                      <a:r>
                        <a:rPr lang="en-US" sz="1400" b="1" i="0" u="none" strike="noStrike" kern="1200">
                          <a:solidFill>
                            <a:srgbClr val="000048"/>
                          </a:solidFill>
                          <a:effectLst/>
                          <a:latin typeface="+mn-lt"/>
                        </a:rPr>
                        <a:t>Speaker</a:t>
                      </a:r>
                      <a:endParaRPr lang="en-US" sz="1400" b="1"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CECEB"/>
                    </a:solidFill>
                  </a:tcPr>
                </a:tc>
                <a:extLst>
                  <a:ext uri="{0D108BD9-81ED-4DB2-BD59-A6C34878D82A}">
                    <a16:rowId xmlns:a16="http://schemas.microsoft.com/office/drawing/2014/main" val="1546556372"/>
                  </a:ext>
                </a:extLst>
              </a:tr>
              <a:tr h="62482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48"/>
                          </a:solidFill>
                          <a:effectLst/>
                          <a:uLnTx/>
                          <a:uFillTx/>
                          <a:latin typeface="+mn-lt"/>
                          <a:ea typeface="+mn-ea"/>
                          <a:cs typeface="+mn-cs"/>
                        </a:rPr>
                        <a:t>9:30 </a:t>
                      </a:r>
                      <a:r>
                        <a:rPr lang="en-US" sz="1400" b="1" i="0" u="none" strike="noStrike" kern="1200">
                          <a:solidFill>
                            <a:srgbClr val="000048"/>
                          </a:solidFill>
                          <a:effectLst/>
                          <a:latin typeface="+mn-lt"/>
                        </a:rPr>
                        <a:t>a.m.</a:t>
                      </a:r>
                      <a:endParaRPr kumimoji="0" lang="en-US" sz="1400" b="1" i="0" u="none" strike="noStrike" kern="1100" cap="none" spc="0" normalizeH="0" baseline="0" noProof="0">
                        <a:ln>
                          <a:noFill/>
                        </a:ln>
                        <a:solidFill>
                          <a:srgbClr val="000048"/>
                        </a:solidFill>
                        <a:effectLst/>
                        <a:uLnTx/>
                        <a:uFillTx/>
                        <a:latin typeface="+mn-lt"/>
                        <a:ea typeface="+mn-ea"/>
                        <a:cs typeface="+mn-cs"/>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400" b="0" i="0" u="none" strike="noStrike" kern="1200">
                          <a:solidFill>
                            <a:srgbClr val="000048"/>
                          </a:solidFill>
                          <a:effectLst/>
                          <a:latin typeface="+mn-lt"/>
                        </a:rPr>
                        <a:t>1 hour</a:t>
                      </a:r>
                      <a:endParaRPr lang="en-US" sz="14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400" b="0" i="0" u="none" strike="noStrike" kern="1200">
                          <a:solidFill>
                            <a:srgbClr val="000048"/>
                          </a:solidFill>
                          <a:effectLst/>
                          <a:latin typeface="+mn-lt"/>
                        </a:rPr>
                        <a:t>Event</a:t>
                      </a:r>
                      <a:endParaRPr lang="en-US" sz="14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400" b="1" i="0" u="none" strike="noStrike" kern="1200">
                          <a:solidFill>
                            <a:srgbClr val="000048"/>
                          </a:solidFill>
                          <a:effectLst/>
                          <a:latin typeface="+mn-lt"/>
                        </a:rPr>
                        <a:t>Speaker</a:t>
                      </a:r>
                      <a:endParaRPr lang="en-US" sz="1400" b="1"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1245806"/>
                  </a:ext>
                </a:extLst>
              </a:tr>
              <a:tr h="62482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48"/>
                          </a:solidFill>
                          <a:effectLst/>
                          <a:uLnTx/>
                          <a:uFillTx/>
                          <a:latin typeface="+mn-lt"/>
                          <a:ea typeface="+mn-ea"/>
                          <a:cs typeface="+mn-cs"/>
                        </a:rPr>
                        <a:t>9:35 </a:t>
                      </a:r>
                      <a:r>
                        <a:rPr lang="en-US" sz="1400" b="1" i="0" u="none" strike="noStrike" kern="1200">
                          <a:solidFill>
                            <a:srgbClr val="000048"/>
                          </a:solidFill>
                          <a:effectLst/>
                          <a:latin typeface="+mn-lt"/>
                        </a:rPr>
                        <a:t>a.m.</a:t>
                      </a:r>
                      <a:endParaRPr kumimoji="0" lang="en-US" sz="1400" b="1" i="0" u="none" strike="noStrike" kern="1100" cap="none" spc="0" normalizeH="0" baseline="0" noProof="0">
                        <a:ln>
                          <a:noFill/>
                        </a:ln>
                        <a:solidFill>
                          <a:srgbClr val="000048"/>
                        </a:solidFill>
                        <a:effectLst/>
                        <a:uLnTx/>
                        <a:uFillTx/>
                        <a:latin typeface="+mn-lt"/>
                        <a:ea typeface="+mn-ea"/>
                        <a:cs typeface="+mn-cs"/>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400" b="0" i="0" u="none" strike="noStrike" kern="1200">
                          <a:solidFill>
                            <a:srgbClr val="000048"/>
                          </a:solidFill>
                          <a:effectLst/>
                          <a:latin typeface="+mn-lt"/>
                        </a:rPr>
                        <a:t>1 hour</a:t>
                      </a:r>
                      <a:endParaRPr lang="en-US" sz="14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400" b="0" i="0" u="none" strike="noStrike" kern="1200">
                          <a:solidFill>
                            <a:srgbClr val="000048"/>
                          </a:solidFill>
                          <a:effectLst/>
                          <a:latin typeface="+mn-lt"/>
                        </a:rPr>
                        <a:t>Event</a:t>
                      </a:r>
                      <a:endParaRPr lang="en-US" sz="14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400" b="1" i="0" u="none" strike="noStrike" kern="1200">
                          <a:solidFill>
                            <a:srgbClr val="000048"/>
                          </a:solidFill>
                          <a:effectLst/>
                          <a:latin typeface="+mn-lt"/>
                        </a:rPr>
                        <a:t>Speaker</a:t>
                      </a:r>
                      <a:endParaRPr lang="en-US" sz="1400" b="1"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5985291"/>
                  </a:ext>
                </a:extLst>
              </a:tr>
              <a:tr h="62482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48"/>
                          </a:solidFill>
                          <a:effectLst/>
                          <a:uLnTx/>
                          <a:uFillTx/>
                          <a:latin typeface="+mn-lt"/>
                          <a:ea typeface="+mn-ea"/>
                          <a:cs typeface="+mn-cs"/>
                        </a:rPr>
                        <a:t>10:15 </a:t>
                      </a:r>
                      <a:r>
                        <a:rPr lang="en-US" sz="1400" b="1" i="0" u="none" strike="noStrike" kern="1200">
                          <a:solidFill>
                            <a:srgbClr val="000048"/>
                          </a:solidFill>
                          <a:effectLst/>
                          <a:latin typeface="+mn-lt"/>
                        </a:rPr>
                        <a:t>a.m.</a:t>
                      </a:r>
                      <a:endParaRPr kumimoji="0" lang="en-US" sz="1400" b="1" i="0" u="none" strike="noStrike" kern="1100" cap="none" spc="0" normalizeH="0" baseline="0" noProof="0">
                        <a:ln>
                          <a:noFill/>
                        </a:ln>
                        <a:solidFill>
                          <a:srgbClr val="000048"/>
                        </a:solidFill>
                        <a:effectLst/>
                        <a:uLnTx/>
                        <a:uFillTx/>
                        <a:latin typeface="+mn-lt"/>
                        <a:ea typeface="+mn-ea"/>
                        <a:cs typeface="+mn-cs"/>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400" b="0" i="0" u="none" strike="noStrike" kern="1200">
                          <a:solidFill>
                            <a:srgbClr val="000048"/>
                          </a:solidFill>
                          <a:effectLst/>
                          <a:latin typeface="+mn-lt"/>
                        </a:rPr>
                        <a:t>1 hour</a:t>
                      </a:r>
                      <a:endParaRPr lang="en-US" sz="14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400" b="0" i="0" u="none" strike="noStrike" kern="1200">
                          <a:solidFill>
                            <a:srgbClr val="000048"/>
                          </a:solidFill>
                          <a:effectLst/>
                          <a:latin typeface="+mn-lt"/>
                        </a:rPr>
                        <a:t>Event</a:t>
                      </a:r>
                      <a:endParaRPr lang="en-US" sz="14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400" b="1" i="0" u="none" strike="noStrike" kern="1200">
                          <a:solidFill>
                            <a:srgbClr val="000048"/>
                          </a:solidFill>
                          <a:effectLst/>
                          <a:latin typeface="+mn-lt"/>
                        </a:rPr>
                        <a:t>Speaker</a:t>
                      </a:r>
                      <a:endParaRPr lang="en-US" sz="1400" b="1"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2518107"/>
                  </a:ext>
                </a:extLst>
              </a:tr>
              <a:tr h="62482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48"/>
                          </a:solidFill>
                          <a:effectLst/>
                          <a:uLnTx/>
                          <a:uFillTx/>
                          <a:latin typeface="+mn-lt"/>
                          <a:ea typeface="+mn-ea"/>
                          <a:cs typeface="+mn-cs"/>
                        </a:rPr>
                        <a:t>10:45 </a:t>
                      </a:r>
                      <a:r>
                        <a:rPr lang="en-US" sz="1400" b="1" i="0" u="none" strike="noStrike" kern="1200">
                          <a:solidFill>
                            <a:srgbClr val="000048"/>
                          </a:solidFill>
                          <a:effectLst/>
                          <a:latin typeface="+mn-lt"/>
                        </a:rPr>
                        <a:t>a.m.</a:t>
                      </a:r>
                      <a:endParaRPr kumimoji="0" lang="en-US" sz="1400" b="1" i="0" u="none" strike="noStrike" kern="1100" cap="none" spc="0" normalizeH="0" baseline="0" noProof="0">
                        <a:ln>
                          <a:noFill/>
                        </a:ln>
                        <a:solidFill>
                          <a:srgbClr val="000048"/>
                        </a:solidFill>
                        <a:effectLst/>
                        <a:uLnTx/>
                        <a:uFillTx/>
                        <a:latin typeface="+mn-lt"/>
                        <a:ea typeface="+mn-ea"/>
                        <a:cs typeface="+mn-cs"/>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400" b="0" i="0" u="none" strike="noStrike" kern="1200">
                          <a:solidFill>
                            <a:srgbClr val="000048"/>
                          </a:solidFill>
                          <a:effectLst/>
                          <a:latin typeface="+mn-lt"/>
                        </a:rPr>
                        <a:t>1 hour</a:t>
                      </a:r>
                      <a:endParaRPr lang="en-US" sz="14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400" b="0" i="0" u="none" strike="noStrike" kern="1200">
                          <a:solidFill>
                            <a:srgbClr val="000048"/>
                          </a:solidFill>
                          <a:effectLst/>
                          <a:latin typeface="+mn-lt"/>
                        </a:rPr>
                        <a:t>Event</a:t>
                      </a:r>
                      <a:endParaRPr lang="en-US" sz="1400" b="0"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400" b="1" i="0" u="none" strike="noStrike" kern="1200">
                          <a:solidFill>
                            <a:srgbClr val="000048"/>
                          </a:solidFill>
                          <a:effectLst/>
                          <a:latin typeface="+mn-lt"/>
                        </a:rPr>
                        <a:t>Speaker</a:t>
                      </a:r>
                      <a:endParaRPr lang="en-US" sz="1400" b="1" i="0" u="none" strike="noStrike">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5262629"/>
                  </a:ext>
                </a:extLst>
              </a:tr>
            </a:tbl>
          </a:graphicData>
        </a:graphic>
      </p:graphicFrame>
      <p:sp>
        <p:nvSpPr>
          <p:cNvPr id="2" name="Slide Number Placeholder 1">
            <a:extLst>
              <a:ext uri="{FF2B5EF4-FFF2-40B4-BE49-F238E27FC236}">
                <a16:creationId xmlns:a16="http://schemas.microsoft.com/office/drawing/2014/main" id="{EB803E80-BB19-231B-3BC7-972989BF4727}"/>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51</a:t>
            </a:fld>
            <a:endParaRPr lang="en-US"/>
          </a:p>
        </p:txBody>
      </p:sp>
      <p:sp>
        <p:nvSpPr>
          <p:cNvPr id="5" name="Footer Placeholder 4">
            <a:extLst>
              <a:ext uri="{FF2B5EF4-FFF2-40B4-BE49-F238E27FC236}">
                <a16:creationId xmlns:a16="http://schemas.microsoft.com/office/drawing/2014/main" id="{1E2E7FB8-52C0-44A1-E008-BD20D1273D1F}"/>
              </a:ext>
            </a:extLst>
          </p:cNvPr>
          <p:cNvSpPr>
            <a:spLocks noGrp="1"/>
          </p:cNvSpPr>
          <p:nvPr>
            <p:ph type="ftr" sz="quarter" idx="11"/>
          </p:nvPr>
        </p:nvSpPr>
        <p:spPr>
          <a:xfrm>
            <a:off x="1005840" y="6400800"/>
            <a:ext cx="1371600" cy="228600"/>
          </a:xfrm>
        </p:spPr>
        <p:txBody>
          <a:bodyPr/>
          <a:lstStyle/>
          <a:p>
            <a:r>
              <a:rPr lang="en-US"/>
              <a:t>© 2025–2027 Cognizant | Private</a:t>
            </a:r>
          </a:p>
        </p:txBody>
      </p:sp>
      <p:sp>
        <p:nvSpPr>
          <p:cNvPr id="4" name="TextBox 3">
            <a:extLst>
              <a:ext uri="{FF2B5EF4-FFF2-40B4-BE49-F238E27FC236}">
                <a16:creationId xmlns:a16="http://schemas.microsoft.com/office/drawing/2014/main" id="{40E7006A-6670-5A3B-2FAD-8AFBC6D3C89C}"/>
              </a:ext>
            </a:extLst>
          </p:cNvPr>
          <p:cNvSpPr txBox="1"/>
          <p:nvPr/>
        </p:nvSpPr>
        <p:spPr>
          <a:xfrm>
            <a:off x="9994392" y="0"/>
            <a:ext cx="2197608" cy="824420"/>
          </a:xfrm>
          <a:prstGeom prst="rect">
            <a:avLst/>
          </a:prstGeom>
          <a:solidFill>
            <a:srgbClr val="B81F2D"/>
          </a:solidFill>
        </p:spPr>
        <p:txBody>
          <a:bodyPr wrap="square" lIns="182880" tIns="91440" rIns="182880" bIns="91440" anchor="ctr">
            <a:noAutofit/>
          </a:bodyPr>
          <a:lstStyle/>
          <a:p>
            <a:r>
              <a:rPr lang="en-US" sz="1050">
                <a:solidFill>
                  <a:schemeClr val="bg1"/>
                </a:solidFill>
                <a:cs typeface="+mn-cs"/>
              </a:rPr>
              <a:t>Table spacing formatting:</a:t>
            </a:r>
          </a:p>
          <a:p>
            <a:pPr marL="171450" indent="-107950">
              <a:buFont typeface="Arial" panose="020B0604020202020204" pitchFamily="34" charset="0"/>
              <a:buChar char="•"/>
            </a:pPr>
            <a:r>
              <a:rPr lang="en-US" sz="1000">
                <a:solidFill>
                  <a:schemeClr val="bg1"/>
                </a:solidFill>
                <a:cs typeface="+mn-cs"/>
              </a:rPr>
              <a:t>.1” margins all around</a:t>
            </a:r>
          </a:p>
          <a:p>
            <a:pPr marL="171450" indent="-107950">
              <a:buFont typeface="Arial" panose="020B0604020202020204" pitchFamily="34" charset="0"/>
              <a:buChar char="•"/>
            </a:pPr>
            <a:r>
              <a:rPr lang="en-US" sz="1000">
                <a:solidFill>
                  <a:schemeClr val="bg1"/>
                </a:solidFill>
                <a:cs typeface="+mn-cs"/>
              </a:rPr>
              <a:t>1pt horizontal divider lines (Light gray accent 6)</a:t>
            </a:r>
          </a:p>
        </p:txBody>
      </p:sp>
    </p:spTree>
    <p:extLst>
      <p:ext uri="{BB962C8B-B14F-4D97-AF65-F5344CB8AC3E}">
        <p14:creationId xmlns:p14="http://schemas.microsoft.com/office/powerpoint/2010/main" val="2759174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2148E-6765-6292-6751-D6457EF9E49F}"/>
              </a:ext>
            </a:extLst>
          </p:cNvPr>
          <p:cNvSpPr>
            <a:spLocks noGrp="1"/>
          </p:cNvSpPr>
          <p:nvPr>
            <p:ph type="title"/>
          </p:nvPr>
        </p:nvSpPr>
        <p:spPr/>
        <p:txBody>
          <a:bodyPr/>
          <a:lstStyle/>
          <a:p>
            <a:r>
              <a:rPr lang="en-US"/>
              <a:t>Finance summary on light background</a:t>
            </a:r>
          </a:p>
        </p:txBody>
      </p:sp>
      <p:sp>
        <p:nvSpPr>
          <p:cNvPr id="17" name="TextBox 16">
            <a:extLst>
              <a:ext uri="{FF2B5EF4-FFF2-40B4-BE49-F238E27FC236}">
                <a16:creationId xmlns:a16="http://schemas.microsoft.com/office/drawing/2014/main" id="{8A2DB070-3E01-59F0-4132-0DAB4E6E2CE8}"/>
              </a:ext>
            </a:extLst>
          </p:cNvPr>
          <p:cNvSpPr txBox="1"/>
          <p:nvPr/>
        </p:nvSpPr>
        <p:spPr>
          <a:xfrm>
            <a:off x="457198" y="3146838"/>
            <a:ext cx="3574468" cy="989373"/>
          </a:xfrm>
          <a:prstGeom prst="rect">
            <a:avLst/>
          </a:prstGeom>
          <a:noFill/>
        </p:spPr>
        <p:txBody>
          <a:bodyPr wrap="square" lIns="0" tIns="0" rIns="0" bIns="0">
            <a:spAutoFit/>
          </a:bodyPr>
          <a:lstStyle/>
          <a:p>
            <a:pPr marL="0" algn="l" rtl="0" eaLnBrk="1" latinLnBrk="0" hangingPunct="1">
              <a:lnSpc>
                <a:spcPct val="110000"/>
              </a:lnSpc>
              <a:spcBef>
                <a:spcPts val="0"/>
              </a:spcBef>
              <a:spcAft>
                <a:spcPts val="0"/>
              </a:spcAft>
            </a:pPr>
            <a:r>
              <a:rPr lang="en-US" sz="2000" spc="-7">
                <a:solidFill>
                  <a:schemeClr val="accent1"/>
                </a:solidFill>
                <a:cs typeface="Arial" panose="020B0604020202020204" pitchFamily="34" charset="0"/>
              </a:rPr>
              <a:t>To lorem ipsum dolor sit amet, consectetur adipiscing elit,</a:t>
            </a:r>
            <a:br>
              <a:rPr lang="en-US" sz="2000" spc="-7">
                <a:solidFill>
                  <a:schemeClr val="accent1"/>
                </a:solidFill>
                <a:cs typeface="Arial" panose="020B0604020202020204" pitchFamily="34" charset="0"/>
              </a:rPr>
            </a:br>
            <a:r>
              <a:rPr lang="en-US" sz="2000" spc="-7">
                <a:solidFill>
                  <a:schemeClr val="accent1"/>
                </a:solidFill>
                <a:cs typeface="Arial" panose="020B0604020202020204" pitchFamily="34" charset="0"/>
              </a:rPr>
              <a:t>sed do eiusmod.</a:t>
            </a:r>
          </a:p>
        </p:txBody>
      </p:sp>
      <p:graphicFrame>
        <p:nvGraphicFramePr>
          <p:cNvPr id="3" name="Content Placeholder 25">
            <a:extLst>
              <a:ext uri="{FF2B5EF4-FFF2-40B4-BE49-F238E27FC236}">
                <a16:creationId xmlns:a16="http://schemas.microsoft.com/office/drawing/2014/main" id="{C24E15FB-5C46-F468-3DCE-FDAF83ADF93D}"/>
              </a:ext>
            </a:extLst>
          </p:cNvPr>
          <p:cNvGraphicFramePr>
            <a:graphicFrameLocks/>
          </p:cNvGraphicFramePr>
          <p:nvPr/>
        </p:nvGraphicFramePr>
        <p:xfrm>
          <a:off x="5078990" y="2084535"/>
          <a:ext cx="6119974" cy="3325666"/>
        </p:xfrm>
        <a:graphic>
          <a:graphicData uri="http://schemas.openxmlformats.org/drawingml/2006/table">
            <a:tbl>
              <a:tblPr firstRow="1">
                <a:noFill/>
                <a:tableStyleId>{5C22544A-7EE6-4342-B048-85BDC9FD1C3A}</a:tableStyleId>
              </a:tblPr>
              <a:tblGrid>
                <a:gridCol w="2220209">
                  <a:extLst>
                    <a:ext uri="{9D8B030D-6E8A-4147-A177-3AD203B41FA5}">
                      <a16:colId xmlns:a16="http://schemas.microsoft.com/office/drawing/2014/main" val="1335836556"/>
                    </a:ext>
                  </a:extLst>
                </a:gridCol>
                <a:gridCol w="1451022">
                  <a:extLst>
                    <a:ext uri="{9D8B030D-6E8A-4147-A177-3AD203B41FA5}">
                      <a16:colId xmlns:a16="http://schemas.microsoft.com/office/drawing/2014/main" val="4176191926"/>
                    </a:ext>
                  </a:extLst>
                </a:gridCol>
                <a:gridCol w="2448743">
                  <a:extLst>
                    <a:ext uri="{9D8B030D-6E8A-4147-A177-3AD203B41FA5}">
                      <a16:colId xmlns:a16="http://schemas.microsoft.com/office/drawing/2014/main" val="1625387831"/>
                    </a:ext>
                  </a:extLst>
                </a:gridCol>
              </a:tblGrid>
              <a:tr h="1095334">
                <a:tc>
                  <a:txBody>
                    <a:bodyPr/>
                    <a:lstStyle/>
                    <a:p>
                      <a:pPr marL="0" algn="l" rtl="0" eaLnBrk="1" fontAlgn="ctr" latinLnBrk="0" hangingPunct="1">
                        <a:spcBef>
                          <a:spcPts val="0"/>
                        </a:spcBef>
                        <a:spcAft>
                          <a:spcPts val="0"/>
                        </a:spcAft>
                      </a:pPr>
                      <a:endParaRPr lang="en-US" sz="1800">
                        <a:solidFill>
                          <a:schemeClr val="tx1"/>
                        </a:solidFill>
                        <a:effectLst/>
                        <a:latin typeface="+mn-lt"/>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rtl="0" eaLnBrk="1" fontAlgn="ctr" latinLnBrk="0" hangingPunct="1">
                        <a:spcBef>
                          <a:spcPts val="0"/>
                        </a:spcBef>
                        <a:spcAft>
                          <a:spcPts val="0"/>
                        </a:spcAft>
                      </a:pPr>
                      <a:r>
                        <a:rPr lang="en-US" sz="1800">
                          <a:solidFill>
                            <a:schemeClr val="tx1"/>
                          </a:solidFill>
                          <a:effectLst/>
                          <a:latin typeface="+mn-lt"/>
                        </a:rPr>
                        <a:t>Topic 1</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rtl="0" eaLnBrk="1" fontAlgn="ctr" latinLnBrk="0" hangingPunct="1">
                        <a:spcBef>
                          <a:spcPts val="0"/>
                        </a:spcBef>
                        <a:spcAft>
                          <a:spcPts val="0"/>
                        </a:spcAft>
                      </a:pPr>
                      <a:r>
                        <a:rPr lang="en-US" sz="1800">
                          <a:solidFill>
                            <a:schemeClr val="tx1"/>
                          </a:solidFill>
                          <a:effectLst/>
                          <a:latin typeface="+mn-lt"/>
                        </a:rPr>
                        <a:t>Topic 2</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9587538"/>
                  </a:ext>
                </a:extLst>
              </a:tr>
              <a:tr h="1115166">
                <a:tc>
                  <a:txBody>
                    <a:bodyPr/>
                    <a:lstStyle/>
                    <a:p>
                      <a:r>
                        <a:rPr lang="en-US" sz="1600" b="1" spc="-7">
                          <a:solidFill>
                            <a:schemeClr val="tx2"/>
                          </a:solidFill>
                          <a:cs typeface="Arial" panose="020B0604020202020204" pitchFamily="34" charset="0"/>
                        </a:rPr>
                        <a:t>YoY change </a:t>
                      </a:r>
                      <a:r>
                        <a:rPr lang="en-US" sz="1600" b="1">
                          <a:solidFill>
                            <a:schemeClr val="tx2"/>
                          </a:solidFill>
                          <a:cs typeface="Arial" panose="020B0604020202020204" pitchFamily="34" charset="0"/>
                        </a:rPr>
                        <a:t>in ABC</a:t>
                      </a:r>
                      <a:br>
                        <a:rPr lang="en-US" sz="1600" b="1">
                          <a:solidFill>
                            <a:schemeClr val="tx2"/>
                          </a:solidFill>
                          <a:cs typeface="Arial" panose="020B0604020202020204" pitchFamily="34" charset="0"/>
                        </a:rPr>
                      </a:br>
                      <a:r>
                        <a:rPr lang="en-US" sz="1600" spc="-7">
                          <a:solidFill>
                            <a:schemeClr val="tx2"/>
                          </a:solidFill>
                          <a:cs typeface="Arial" panose="020B0604020202020204" pitchFamily="34" charset="0"/>
                        </a:rPr>
                        <a:t>(Year – Year)</a:t>
                      </a:r>
                      <a:endParaRPr lang="en-US" sz="1600">
                        <a:solidFill>
                          <a:schemeClr val="tx2"/>
                        </a:solidFill>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spc="-9" baseline="0">
                          <a:cs typeface="Arial" panose="020B0604020202020204" pitchFamily="34" charset="0"/>
                        </a:rPr>
                        <a:t>XX%</a:t>
                      </a:r>
                      <a:endParaRPr lang="en-US" sz="2800" b="1" baseline="0">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spc="-9" baseline="0">
                          <a:cs typeface="Arial" panose="020B0604020202020204" pitchFamily="34" charset="0"/>
                        </a:rPr>
                        <a:t>XX%</a:t>
                      </a:r>
                      <a:endParaRPr lang="en-US" sz="2800" b="1" baseline="0">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CECEB"/>
                    </a:solidFill>
                  </a:tcPr>
                </a:tc>
                <a:extLst>
                  <a:ext uri="{0D108BD9-81ED-4DB2-BD59-A6C34878D82A}">
                    <a16:rowId xmlns:a16="http://schemas.microsoft.com/office/drawing/2014/main" val="2034524055"/>
                  </a:ext>
                </a:extLst>
              </a:tr>
              <a:tr h="1115166">
                <a:tc>
                  <a:txBody>
                    <a:bodyPr/>
                    <a:lstStyle/>
                    <a:p>
                      <a:r>
                        <a:rPr lang="en-US" sz="1600" b="1" spc="-7">
                          <a:solidFill>
                            <a:schemeClr val="tx2"/>
                          </a:solidFill>
                          <a:cs typeface="Arial" panose="020B0604020202020204" pitchFamily="34" charset="0"/>
                        </a:rPr>
                        <a:t>YoY change </a:t>
                      </a:r>
                      <a:r>
                        <a:rPr lang="en-US" sz="1600" b="1">
                          <a:solidFill>
                            <a:schemeClr val="tx2"/>
                          </a:solidFill>
                          <a:cs typeface="Arial" panose="020B0604020202020204" pitchFamily="34" charset="0"/>
                        </a:rPr>
                        <a:t>in ABC</a:t>
                      </a:r>
                      <a:br>
                        <a:rPr lang="en-US" sz="1600" b="1">
                          <a:solidFill>
                            <a:schemeClr val="tx2"/>
                          </a:solidFill>
                          <a:cs typeface="Arial" panose="020B0604020202020204" pitchFamily="34" charset="0"/>
                        </a:rPr>
                      </a:br>
                      <a:r>
                        <a:rPr lang="en-US" sz="1600" spc="-7">
                          <a:solidFill>
                            <a:schemeClr val="tx2"/>
                          </a:solidFill>
                          <a:cs typeface="Arial" panose="020B0604020202020204" pitchFamily="34" charset="0"/>
                        </a:rPr>
                        <a:t>(Year – Year)</a:t>
                      </a:r>
                      <a:endParaRPr lang="en-US" sz="1600">
                        <a:solidFill>
                          <a:schemeClr val="tx2"/>
                        </a:solidFill>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spc="-9" baseline="0">
                          <a:cs typeface="Arial" panose="020B0604020202020204" pitchFamily="34" charset="0"/>
                        </a:rPr>
                        <a:t>XX%</a:t>
                      </a:r>
                      <a:endParaRPr lang="en-US" sz="2800" b="1" baseline="0">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spc="-9" baseline="0">
                          <a:cs typeface="Arial" panose="020B0604020202020204" pitchFamily="34" charset="0"/>
                        </a:rPr>
                        <a:t>XX%</a:t>
                      </a:r>
                      <a:endParaRPr lang="en-US" sz="2800" b="1" baseline="0">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6556372"/>
                  </a:ext>
                </a:extLst>
              </a:tr>
            </a:tbl>
          </a:graphicData>
        </a:graphic>
      </p:graphicFrame>
      <p:sp>
        <p:nvSpPr>
          <p:cNvPr id="5" name="Slide Number Placeholder 4">
            <a:extLst>
              <a:ext uri="{FF2B5EF4-FFF2-40B4-BE49-F238E27FC236}">
                <a16:creationId xmlns:a16="http://schemas.microsoft.com/office/drawing/2014/main" id="{91A329D7-75F9-65EF-9C92-9703DA630E78}"/>
              </a:ext>
            </a:extLst>
          </p:cNvPr>
          <p:cNvSpPr>
            <a:spLocks noGrp="1"/>
          </p:cNvSpPr>
          <p:nvPr>
            <p:ph type="sldNum" sz="quarter" idx="12"/>
          </p:nvPr>
        </p:nvSpPr>
        <p:spPr/>
        <p:txBody>
          <a:bodyPr/>
          <a:lstStyle/>
          <a:p>
            <a:fld id="{38826FC0-333C-E549-9FA3-0EE43DF298A3}" type="slidenum">
              <a:rPr lang="en-US" smtClean="0"/>
              <a:pPr/>
              <a:t>52</a:t>
            </a:fld>
            <a:endParaRPr lang="en-US"/>
          </a:p>
        </p:txBody>
      </p:sp>
      <p:sp>
        <p:nvSpPr>
          <p:cNvPr id="4" name="Footer Placeholder 3">
            <a:extLst>
              <a:ext uri="{FF2B5EF4-FFF2-40B4-BE49-F238E27FC236}">
                <a16:creationId xmlns:a16="http://schemas.microsoft.com/office/drawing/2014/main" id="{739FC7E2-8B69-FD06-3E2B-6DDC3DCF302B}"/>
              </a:ext>
            </a:extLst>
          </p:cNvPr>
          <p:cNvSpPr>
            <a:spLocks noGrp="1"/>
          </p:cNvSpPr>
          <p:nvPr>
            <p:ph type="ftr" sz="quarter" idx="11"/>
          </p:nvPr>
        </p:nvSpPr>
        <p:spPr/>
        <p:txBody>
          <a:bodyPr/>
          <a:lstStyle/>
          <a:p>
            <a:r>
              <a:rPr lang="en-US"/>
              <a:t>© 2025–2027 Cognizant | Private</a:t>
            </a:r>
          </a:p>
        </p:txBody>
      </p:sp>
    </p:spTree>
    <p:extLst>
      <p:ext uri="{BB962C8B-B14F-4D97-AF65-F5344CB8AC3E}">
        <p14:creationId xmlns:p14="http://schemas.microsoft.com/office/powerpoint/2010/main" val="20652139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2148E-6765-6292-6751-D6457EF9E49F}"/>
              </a:ext>
            </a:extLst>
          </p:cNvPr>
          <p:cNvSpPr>
            <a:spLocks noGrp="1"/>
          </p:cNvSpPr>
          <p:nvPr>
            <p:ph type="title"/>
          </p:nvPr>
        </p:nvSpPr>
        <p:spPr/>
        <p:txBody>
          <a:bodyPr/>
          <a:lstStyle/>
          <a:p>
            <a:r>
              <a:rPr lang="en-US"/>
              <a:t>Finance summary on light background</a:t>
            </a:r>
          </a:p>
        </p:txBody>
      </p:sp>
      <p:sp>
        <p:nvSpPr>
          <p:cNvPr id="7" name="TextBox 6">
            <a:extLst>
              <a:ext uri="{FF2B5EF4-FFF2-40B4-BE49-F238E27FC236}">
                <a16:creationId xmlns:a16="http://schemas.microsoft.com/office/drawing/2014/main" id="{397FB417-F1A0-A271-45D9-01499E0CF3BE}"/>
              </a:ext>
            </a:extLst>
          </p:cNvPr>
          <p:cNvSpPr txBox="1"/>
          <p:nvPr/>
        </p:nvSpPr>
        <p:spPr>
          <a:xfrm>
            <a:off x="457200" y="1447800"/>
            <a:ext cx="4074289" cy="1538306"/>
          </a:xfrm>
          <a:prstGeom prst="rect">
            <a:avLst/>
          </a:prstGeom>
          <a:noFill/>
        </p:spPr>
        <p:txBody>
          <a:bodyPr wrap="square" lIns="0" tIns="0" rIns="0" bIns="0" rtlCol="0">
            <a:spAutoFit/>
          </a:bodyPr>
          <a:lstStyle/>
          <a:p>
            <a:pPr algn="l">
              <a:lnSpc>
                <a:spcPct val="110000"/>
              </a:lnSpc>
              <a:spcBef>
                <a:spcPts val="600"/>
              </a:spcBef>
              <a:spcAft>
                <a:spcPts val="0"/>
              </a:spcAft>
            </a:pPr>
            <a:r>
              <a:rPr lang="en-US" sz="1400" b="1">
                <a:solidFill>
                  <a:schemeClr val="accent2"/>
                </a:solidFill>
              </a:rPr>
              <a:t>Lorem ipsum</a:t>
            </a:r>
          </a:p>
          <a:p>
            <a:pPr marL="171450" indent="-171450">
              <a:lnSpc>
                <a:spcPct val="110000"/>
              </a:lnSpc>
              <a:spcBef>
                <a:spcPts val="600"/>
              </a:spcBef>
              <a:buFont typeface="Arial" panose="020B0604020202020204" pitchFamily="34" charset="0"/>
              <a:buChar char="•"/>
            </a:pPr>
            <a:r>
              <a:rPr lang="en-US" sz="1100">
                <a:solidFill>
                  <a:schemeClr val="tx1"/>
                </a:solidFill>
              </a:rPr>
              <a:t>Lorem ipsum</a:t>
            </a:r>
          </a:p>
          <a:p>
            <a:pPr marL="171450" indent="-171450">
              <a:lnSpc>
                <a:spcPct val="110000"/>
              </a:lnSpc>
              <a:spcBef>
                <a:spcPts val="600"/>
              </a:spcBef>
              <a:buFont typeface="Arial" panose="020B0604020202020204" pitchFamily="34" charset="0"/>
              <a:buChar char="•"/>
            </a:pPr>
            <a:r>
              <a:rPr lang="en-US" sz="1100">
                <a:solidFill>
                  <a:schemeClr val="tx1"/>
                </a:solidFill>
              </a:rPr>
              <a:t>Lorem ipsum</a:t>
            </a:r>
            <a:endParaRPr lang="en-US" sz="1100"/>
          </a:p>
          <a:p>
            <a:pPr marL="171450" indent="-171450">
              <a:lnSpc>
                <a:spcPct val="110000"/>
              </a:lnSpc>
              <a:spcBef>
                <a:spcPts val="600"/>
              </a:spcBef>
              <a:buFont typeface="Arial" panose="020B0604020202020204" pitchFamily="34" charset="0"/>
              <a:buChar char="•"/>
            </a:pPr>
            <a:r>
              <a:rPr lang="en-US" sz="1100">
                <a:solidFill>
                  <a:schemeClr val="tx1"/>
                </a:solidFill>
              </a:rPr>
              <a:t>Lorem ipsum</a:t>
            </a:r>
            <a:endParaRPr lang="en-US" sz="1100"/>
          </a:p>
          <a:p>
            <a:pPr marL="171450" indent="-171450">
              <a:lnSpc>
                <a:spcPct val="110000"/>
              </a:lnSpc>
              <a:spcBef>
                <a:spcPts val="600"/>
              </a:spcBef>
              <a:buFont typeface="Arial" panose="020B0604020202020204" pitchFamily="34" charset="0"/>
              <a:buChar char="•"/>
            </a:pPr>
            <a:r>
              <a:rPr lang="en-US" sz="1100">
                <a:solidFill>
                  <a:schemeClr val="tx1"/>
                </a:solidFill>
              </a:rPr>
              <a:t>Lorem ipsum</a:t>
            </a:r>
            <a:endParaRPr lang="en-US" sz="1100"/>
          </a:p>
          <a:p>
            <a:pPr marL="171450" indent="-171450">
              <a:lnSpc>
                <a:spcPct val="110000"/>
              </a:lnSpc>
              <a:spcBef>
                <a:spcPts val="600"/>
              </a:spcBef>
              <a:buFont typeface="Arial" panose="020B0604020202020204" pitchFamily="34" charset="0"/>
              <a:buChar char="•"/>
            </a:pPr>
            <a:r>
              <a:rPr lang="en-US" sz="1100">
                <a:solidFill>
                  <a:schemeClr val="tx1"/>
                </a:solidFill>
              </a:rPr>
              <a:t>Lorem ipsum</a:t>
            </a:r>
            <a:endParaRPr lang="en-US" sz="1100"/>
          </a:p>
        </p:txBody>
      </p:sp>
      <p:graphicFrame>
        <p:nvGraphicFramePr>
          <p:cNvPr id="9" name="Content Placeholder 25">
            <a:extLst>
              <a:ext uri="{FF2B5EF4-FFF2-40B4-BE49-F238E27FC236}">
                <a16:creationId xmlns:a16="http://schemas.microsoft.com/office/drawing/2014/main" id="{E2E860A5-FCB5-17C8-13F7-0D817E3B07F3}"/>
              </a:ext>
            </a:extLst>
          </p:cNvPr>
          <p:cNvGraphicFramePr>
            <a:graphicFrameLocks/>
          </p:cNvGraphicFramePr>
          <p:nvPr/>
        </p:nvGraphicFramePr>
        <p:xfrm>
          <a:off x="457200" y="3429000"/>
          <a:ext cx="5053174" cy="2194560"/>
        </p:xfrm>
        <a:graphic>
          <a:graphicData uri="http://schemas.openxmlformats.org/drawingml/2006/table">
            <a:tbl>
              <a:tblPr firstRow="1">
                <a:noFill/>
                <a:tableStyleId>{5C22544A-7EE6-4342-B048-85BDC9FD1C3A}</a:tableStyleId>
              </a:tblPr>
              <a:tblGrid>
                <a:gridCol w="2058962">
                  <a:extLst>
                    <a:ext uri="{9D8B030D-6E8A-4147-A177-3AD203B41FA5}">
                      <a16:colId xmlns:a16="http://schemas.microsoft.com/office/drawing/2014/main" val="1335836556"/>
                    </a:ext>
                  </a:extLst>
                </a:gridCol>
                <a:gridCol w="1497106">
                  <a:extLst>
                    <a:ext uri="{9D8B030D-6E8A-4147-A177-3AD203B41FA5}">
                      <a16:colId xmlns:a16="http://schemas.microsoft.com/office/drawing/2014/main" val="4176191926"/>
                    </a:ext>
                  </a:extLst>
                </a:gridCol>
                <a:gridCol w="1497106">
                  <a:extLst>
                    <a:ext uri="{9D8B030D-6E8A-4147-A177-3AD203B41FA5}">
                      <a16:colId xmlns:a16="http://schemas.microsoft.com/office/drawing/2014/main" val="1625387831"/>
                    </a:ext>
                  </a:extLst>
                </a:gridCol>
              </a:tblGrid>
              <a:tr h="350904">
                <a:tc>
                  <a:txBody>
                    <a:bodyPr/>
                    <a:lstStyle/>
                    <a:p>
                      <a:pPr marL="0" algn="l" rtl="0" eaLnBrk="1" fontAlgn="ctr" latinLnBrk="0" hangingPunct="1">
                        <a:spcBef>
                          <a:spcPts val="0"/>
                        </a:spcBef>
                        <a:spcAft>
                          <a:spcPts val="0"/>
                        </a:spcAft>
                      </a:pPr>
                      <a:r>
                        <a:rPr lang="en-US" sz="1200" b="0">
                          <a:solidFill>
                            <a:schemeClr val="tx1"/>
                          </a:solidFill>
                          <a:effectLst/>
                          <a:latin typeface="+mn-lt"/>
                        </a:rPr>
                        <a:t>Lorem ipsum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200" b="1" i="0" u="none" strike="noStrike" kern="1100" cap="none" spc="0" normalizeH="0" baseline="0" noProof="0">
                          <a:ln>
                            <a:noFill/>
                          </a:ln>
                          <a:solidFill>
                            <a:srgbClr val="000048"/>
                          </a:solidFill>
                          <a:effectLst/>
                          <a:uLnTx/>
                          <a:uFillTx/>
                          <a:latin typeface="+mn-lt"/>
                          <a:ea typeface="+mn-ea"/>
                          <a:cs typeface="+mn-cs"/>
                        </a:rPr>
                        <a:t>Lorem ipsum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200" b="1" i="0" u="none" strike="noStrike" kern="1100" cap="none" spc="0" normalizeH="0" baseline="0" noProof="0">
                          <a:ln>
                            <a:noFill/>
                          </a:ln>
                          <a:solidFill>
                            <a:srgbClr val="000048"/>
                          </a:solidFill>
                          <a:effectLst/>
                          <a:uLnTx/>
                          <a:uFillTx/>
                          <a:latin typeface="+mn-lt"/>
                          <a:ea typeface="+mn-ea"/>
                          <a:cs typeface="+mn-cs"/>
                        </a:rPr>
                        <a:t>Lorem ipsum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9587538"/>
                  </a:ext>
                </a:extLst>
              </a:tr>
              <a:tr h="350904">
                <a:tc>
                  <a:txBody>
                    <a:bodyPr/>
                    <a:lstStyle/>
                    <a:p>
                      <a:pPr marL="0" algn="l" rtl="0" eaLnBrk="1" fontAlgn="ctr" latinLnBrk="0" hangingPunct="1">
                        <a:spcBef>
                          <a:spcPts val="0"/>
                        </a:spcBef>
                        <a:spcAft>
                          <a:spcPts val="0"/>
                        </a:spcAft>
                      </a:pPr>
                      <a:r>
                        <a:rPr lang="en-US" sz="1200">
                          <a:solidFill>
                            <a:schemeClr val="tx1"/>
                          </a:solidFill>
                          <a:effectLst/>
                          <a:latin typeface="+mn-lt"/>
                        </a:rPr>
                        <a:t>Lorem ipsum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200" b="0" i="0" u="none" strike="noStrike" kern="1100" cap="none" spc="-9" normalizeH="0" baseline="0" noProof="0">
                          <a:ln>
                            <a:noFill/>
                          </a:ln>
                          <a:solidFill>
                            <a:srgbClr val="000048"/>
                          </a:solidFill>
                          <a:effectLst/>
                          <a:uLnTx/>
                          <a:uFillTx/>
                          <a:latin typeface="+mn-lt"/>
                          <a:ea typeface="+mn-ea"/>
                          <a:cs typeface="Arial" panose="020B0604020202020204" pitchFamily="34" charset="0"/>
                        </a:rPr>
                        <a:t>XXXX</a:t>
                      </a:r>
                      <a:endParaRPr lang="en-US" sz="1200" b="0" baseline="0">
                        <a:latin typeface="+mn-lt"/>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200" b="0" i="0" u="none" strike="noStrike" kern="1100" cap="none" spc="-9" normalizeH="0" baseline="0" noProof="0">
                          <a:ln>
                            <a:noFill/>
                          </a:ln>
                          <a:solidFill>
                            <a:srgbClr val="000048"/>
                          </a:solidFill>
                          <a:effectLst/>
                          <a:uLnTx/>
                          <a:uFillTx/>
                          <a:latin typeface="+mn-lt"/>
                          <a:ea typeface="+mn-ea"/>
                          <a:cs typeface="Arial" panose="020B0604020202020204" pitchFamily="34" charset="0"/>
                        </a:rPr>
                        <a:t>XXXX</a:t>
                      </a:r>
                      <a:endParaRPr lang="en-US" sz="1200" b="0" baseline="0">
                        <a:latin typeface="+mn-lt"/>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4524055"/>
                  </a:ext>
                </a:extLst>
              </a:tr>
              <a:tr h="350904">
                <a:tc>
                  <a:txBody>
                    <a:bodyPr/>
                    <a:lstStyle/>
                    <a:p>
                      <a:pPr marL="0" algn="l" rtl="0" eaLnBrk="1" fontAlgn="ctr" latinLnBrk="0" hangingPunct="1">
                        <a:spcBef>
                          <a:spcPts val="0"/>
                        </a:spcBef>
                        <a:spcAft>
                          <a:spcPts val="0"/>
                        </a:spcAft>
                      </a:pPr>
                      <a:r>
                        <a:rPr lang="en-US" sz="1200">
                          <a:solidFill>
                            <a:schemeClr val="tx1"/>
                          </a:solidFill>
                          <a:effectLst/>
                          <a:latin typeface="+mn-lt"/>
                        </a:rPr>
                        <a:t>Lorem ipsum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200" b="0" i="0" u="none" strike="noStrike" kern="1100" cap="none" spc="-9" normalizeH="0" baseline="0" noProof="0">
                          <a:ln>
                            <a:noFill/>
                          </a:ln>
                          <a:solidFill>
                            <a:srgbClr val="000048"/>
                          </a:solidFill>
                          <a:effectLst/>
                          <a:uLnTx/>
                          <a:uFillTx/>
                          <a:latin typeface="+mn-lt"/>
                          <a:ea typeface="+mn-ea"/>
                          <a:cs typeface="Arial" panose="020B0604020202020204" pitchFamily="34" charset="0"/>
                        </a:rPr>
                        <a:t>XXXX</a:t>
                      </a:r>
                      <a:endParaRPr lang="en-US" sz="1200" b="0" baseline="0">
                        <a:latin typeface="+mn-lt"/>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200" b="0" i="0" u="none" strike="noStrike" kern="1100" cap="none" spc="-9" normalizeH="0" baseline="0" noProof="0">
                          <a:ln>
                            <a:noFill/>
                          </a:ln>
                          <a:solidFill>
                            <a:srgbClr val="000048"/>
                          </a:solidFill>
                          <a:effectLst/>
                          <a:uLnTx/>
                          <a:uFillTx/>
                          <a:latin typeface="+mn-lt"/>
                          <a:ea typeface="+mn-ea"/>
                          <a:cs typeface="Arial" panose="020B0604020202020204" pitchFamily="34" charset="0"/>
                        </a:rPr>
                        <a:t>XXXX</a:t>
                      </a:r>
                      <a:endParaRPr lang="en-US" sz="1200" b="0" baseline="0">
                        <a:latin typeface="+mn-lt"/>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6556372"/>
                  </a:ext>
                </a:extLst>
              </a:tr>
              <a:tr h="350904">
                <a:tc>
                  <a:txBody>
                    <a:bodyPr/>
                    <a:lstStyle/>
                    <a:p>
                      <a:pPr marL="0" algn="l" rtl="0" eaLnBrk="1" fontAlgn="ctr" latinLnBrk="0" hangingPunct="1">
                        <a:spcBef>
                          <a:spcPts val="0"/>
                        </a:spcBef>
                        <a:spcAft>
                          <a:spcPts val="0"/>
                        </a:spcAft>
                      </a:pPr>
                      <a:r>
                        <a:rPr lang="en-US" sz="1200">
                          <a:solidFill>
                            <a:schemeClr val="tx1"/>
                          </a:solidFill>
                          <a:effectLst/>
                          <a:latin typeface="+mn-lt"/>
                        </a:rPr>
                        <a:t>Lorem ipsum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200" b="0" i="0" u="none" strike="noStrike" kern="1100" cap="none" spc="-9" normalizeH="0" baseline="0" noProof="0">
                          <a:ln>
                            <a:noFill/>
                          </a:ln>
                          <a:solidFill>
                            <a:srgbClr val="000048"/>
                          </a:solidFill>
                          <a:effectLst/>
                          <a:uLnTx/>
                          <a:uFillTx/>
                          <a:latin typeface="+mn-lt"/>
                          <a:ea typeface="+mn-ea"/>
                          <a:cs typeface="Arial" panose="020B0604020202020204" pitchFamily="34" charset="0"/>
                        </a:rPr>
                        <a:t>XXXX</a:t>
                      </a:r>
                      <a:endParaRPr lang="en-US" sz="1200" b="0" baseline="0">
                        <a:latin typeface="+mn-lt"/>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200" b="0" i="0" u="none" strike="noStrike" kern="1100" cap="none" spc="-9" normalizeH="0" baseline="0" noProof="0">
                          <a:ln>
                            <a:noFill/>
                          </a:ln>
                          <a:solidFill>
                            <a:srgbClr val="000048"/>
                          </a:solidFill>
                          <a:effectLst/>
                          <a:uLnTx/>
                          <a:uFillTx/>
                          <a:latin typeface="+mn-lt"/>
                          <a:ea typeface="+mn-ea"/>
                          <a:cs typeface="Arial" panose="020B0604020202020204" pitchFamily="34" charset="0"/>
                        </a:rPr>
                        <a:t>XXXX</a:t>
                      </a:r>
                      <a:endParaRPr lang="en-US" sz="1200" b="0" baseline="0">
                        <a:latin typeface="+mn-lt"/>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6227522"/>
                  </a:ext>
                </a:extLst>
              </a:tr>
              <a:tr h="350904">
                <a:tc>
                  <a:txBody>
                    <a:bodyPr/>
                    <a:lstStyle/>
                    <a:p>
                      <a:pPr marL="0" algn="l" rtl="0" eaLnBrk="1" fontAlgn="ctr" latinLnBrk="0" hangingPunct="1">
                        <a:spcBef>
                          <a:spcPts val="0"/>
                        </a:spcBef>
                        <a:spcAft>
                          <a:spcPts val="0"/>
                        </a:spcAft>
                      </a:pPr>
                      <a:r>
                        <a:rPr lang="en-US" sz="1200">
                          <a:solidFill>
                            <a:schemeClr val="tx1"/>
                          </a:solidFill>
                          <a:effectLst/>
                          <a:latin typeface="+mn-lt"/>
                        </a:rPr>
                        <a:t>Lorem ipsum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200" b="0" i="0" u="none" strike="noStrike" kern="1100" cap="none" spc="-9" normalizeH="0" baseline="0" noProof="0">
                          <a:ln>
                            <a:noFill/>
                          </a:ln>
                          <a:solidFill>
                            <a:srgbClr val="000048"/>
                          </a:solidFill>
                          <a:effectLst/>
                          <a:uLnTx/>
                          <a:uFillTx/>
                          <a:latin typeface="+mn-lt"/>
                          <a:ea typeface="+mn-ea"/>
                          <a:cs typeface="Arial" panose="020B0604020202020204" pitchFamily="34" charset="0"/>
                        </a:rPr>
                        <a:t>XXXX</a:t>
                      </a:r>
                      <a:endParaRPr lang="en-US" sz="1200" b="0" baseline="0">
                        <a:latin typeface="+mn-lt"/>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200" b="0" i="0" u="none" strike="noStrike" kern="1100" cap="none" spc="-9" normalizeH="0" baseline="0" noProof="0">
                          <a:ln>
                            <a:noFill/>
                          </a:ln>
                          <a:solidFill>
                            <a:srgbClr val="000048"/>
                          </a:solidFill>
                          <a:effectLst/>
                          <a:uLnTx/>
                          <a:uFillTx/>
                          <a:latin typeface="+mn-lt"/>
                          <a:ea typeface="+mn-ea"/>
                          <a:cs typeface="Arial" panose="020B0604020202020204" pitchFamily="34" charset="0"/>
                        </a:rPr>
                        <a:t>XXXX</a:t>
                      </a:r>
                      <a:endParaRPr lang="en-US" sz="1200" b="0" baseline="0">
                        <a:latin typeface="+mn-lt"/>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588415"/>
                  </a:ext>
                </a:extLst>
              </a:tr>
              <a:tr h="350904">
                <a:tc>
                  <a:txBody>
                    <a:bodyPr/>
                    <a:lstStyle/>
                    <a:p>
                      <a:pPr marL="0" algn="l" rtl="0" eaLnBrk="1" fontAlgn="ctr" latinLnBrk="0" hangingPunct="1">
                        <a:spcBef>
                          <a:spcPts val="0"/>
                        </a:spcBef>
                        <a:spcAft>
                          <a:spcPts val="0"/>
                        </a:spcAft>
                      </a:pPr>
                      <a:r>
                        <a:rPr lang="en-US" sz="1200">
                          <a:solidFill>
                            <a:schemeClr val="tx1"/>
                          </a:solidFill>
                          <a:effectLst/>
                          <a:latin typeface="+mn-lt"/>
                        </a:rPr>
                        <a:t>Lorem ipsum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200" b="0" i="0" u="none" strike="noStrike" kern="1100" cap="none" spc="-9" normalizeH="0" baseline="0" noProof="0">
                          <a:ln>
                            <a:noFill/>
                          </a:ln>
                          <a:solidFill>
                            <a:srgbClr val="000048"/>
                          </a:solidFill>
                          <a:effectLst/>
                          <a:uLnTx/>
                          <a:uFillTx/>
                          <a:latin typeface="+mn-lt"/>
                          <a:ea typeface="+mn-ea"/>
                          <a:cs typeface="Arial" panose="020B0604020202020204" pitchFamily="34" charset="0"/>
                        </a:rPr>
                        <a:t>XXXX</a:t>
                      </a:r>
                      <a:endParaRPr lang="en-US" sz="1200" b="0" baseline="0">
                        <a:latin typeface="+mn-lt"/>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200" b="0" i="0" u="none" strike="noStrike" kern="1100" cap="none" spc="-9" normalizeH="0" baseline="0" noProof="0">
                          <a:ln>
                            <a:noFill/>
                          </a:ln>
                          <a:solidFill>
                            <a:srgbClr val="000048"/>
                          </a:solidFill>
                          <a:effectLst/>
                          <a:uLnTx/>
                          <a:uFillTx/>
                          <a:latin typeface="+mn-lt"/>
                          <a:ea typeface="+mn-ea"/>
                          <a:cs typeface="Arial" panose="020B0604020202020204" pitchFamily="34" charset="0"/>
                        </a:rPr>
                        <a:t>XXXX</a:t>
                      </a:r>
                      <a:endParaRPr lang="en-US" sz="1200" b="0" baseline="0">
                        <a:latin typeface="+mn-lt"/>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6071475"/>
                  </a:ext>
                </a:extLst>
              </a:tr>
            </a:tbl>
          </a:graphicData>
        </a:graphic>
      </p:graphicFrame>
      <p:sp>
        <p:nvSpPr>
          <p:cNvPr id="8" name="TextBox 7">
            <a:extLst>
              <a:ext uri="{FF2B5EF4-FFF2-40B4-BE49-F238E27FC236}">
                <a16:creationId xmlns:a16="http://schemas.microsoft.com/office/drawing/2014/main" id="{AF949FA0-5CF1-9D3A-FF8A-83D94EA921AC}"/>
              </a:ext>
            </a:extLst>
          </p:cNvPr>
          <p:cNvSpPr txBox="1"/>
          <p:nvPr/>
        </p:nvSpPr>
        <p:spPr>
          <a:xfrm>
            <a:off x="6681626" y="1447800"/>
            <a:ext cx="4074289" cy="1538306"/>
          </a:xfrm>
          <a:prstGeom prst="rect">
            <a:avLst/>
          </a:prstGeom>
          <a:noFill/>
        </p:spPr>
        <p:txBody>
          <a:bodyPr wrap="square" lIns="0" tIns="0" rIns="0" bIns="0" rtlCol="0">
            <a:spAutoFit/>
          </a:bodyPr>
          <a:lstStyle/>
          <a:p>
            <a:pPr algn="l">
              <a:lnSpc>
                <a:spcPct val="110000"/>
              </a:lnSpc>
              <a:spcBef>
                <a:spcPts val="600"/>
              </a:spcBef>
              <a:spcAft>
                <a:spcPts val="0"/>
              </a:spcAft>
            </a:pPr>
            <a:r>
              <a:rPr lang="en-US" sz="1400" b="1">
                <a:solidFill>
                  <a:schemeClr val="accent2"/>
                </a:solidFill>
              </a:rPr>
              <a:t>Lorem ipsum</a:t>
            </a:r>
          </a:p>
          <a:p>
            <a:pPr marL="171450" indent="-171450">
              <a:lnSpc>
                <a:spcPct val="110000"/>
              </a:lnSpc>
              <a:spcBef>
                <a:spcPts val="600"/>
              </a:spcBef>
              <a:buFont typeface="Arial" panose="020B0604020202020204" pitchFamily="34" charset="0"/>
              <a:buChar char="•"/>
            </a:pPr>
            <a:r>
              <a:rPr lang="en-US" sz="1100">
                <a:solidFill>
                  <a:schemeClr val="tx1"/>
                </a:solidFill>
              </a:rPr>
              <a:t>Lorem ipsum</a:t>
            </a:r>
          </a:p>
          <a:p>
            <a:pPr marL="171450" indent="-171450">
              <a:lnSpc>
                <a:spcPct val="110000"/>
              </a:lnSpc>
              <a:spcBef>
                <a:spcPts val="600"/>
              </a:spcBef>
              <a:buFont typeface="Arial" panose="020B0604020202020204" pitchFamily="34" charset="0"/>
              <a:buChar char="•"/>
            </a:pPr>
            <a:r>
              <a:rPr lang="en-US" sz="1100">
                <a:solidFill>
                  <a:schemeClr val="tx1"/>
                </a:solidFill>
              </a:rPr>
              <a:t>Lorem ipsum</a:t>
            </a:r>
            <a:endParaRPr lang="en-US" sz="1100"/>
          </a:p>
          <a:p>
            <a:pPr marL="171450" indent="-171450">
              <a:lnSpc>
                <a:spcPct val="110000"/>
              </a:lnSpc>
              <a:spcBef>
                <a:spcPts val="600"/>
              </a:spcBef>
              <a:buFont typeface="Arial" panose="020B0604020202020204" pitchFamily="34" charset="0"/>
              <a:buChar char="•"/>
            </a:pPr>
            <a:r>
              <a:rPr lang="en-US" sz="1100">
                <a:solidFill>
                  <a:schemeClr val="tx1"/>
                </a:solidFill>
              </a:rPr>
              <a:t>Lorem ipsum</a:t>
            </a:r>
            <a:endParaRPr lang="en-US" sz="1100"/>
          </a:p>
          <a:p>
            <a:pPr marL="171450" indent="-171450">
              <a:lnSpc>
                <a:spcPct val="110000"/>
              </a:lnSpc>
              <a:spcBef>
                <a:spcPts val="600"/>
              </a:spcBef>
              <a:buFont typeface="Arial" panose="020B0604020202020204" pitchFamily="34" charset="0"/>
              <a:buChar char="•"/>
            </a:pPr>
            <a:r>
              <a:rPr lang="en-US" sz="1100">
                <a:solidFill>
                  <a:schemeClr val="tx1"/>
                </a:solidFill>
              </a:rPr>
              <a:t>Lorem ipsum</a:t>
            </a:r>
            <a:endParaRPr lang="en-US" sz="1100"/>
          </a:p>
          <a:p>
            <a:pPr marL="171450" indent="-171450">
              <a:lnSpc>
                <a:spcPct val="110000"/>
              </a:lnSpc>
              <a:spcBef>
                <a:spcPts val="600"/>
              </a:spcBef>
              <a:buFont typeface="Arial" panose="020B0604020202020204" pitchFamily="34" charset="0"/>
              <a:buChar char="•"/>
            </a:pPr>
            <a:r>
              <a:rPr lang="en-US" sz="1100">
                <a:solidFill>
                  <a:schemeClr val="tx1"/>
                </a:solidFill>
              </a:rPr>
              <a:t>Lorem ipsum</a:t>
            </a:r>
            <a:endParaRPr lang="en-US" sz="1100"/>
          </a:p>
        </p:txBody>
      </p:sp>
      <p:graphicFrame>
        <p:nvGraphicFramePr>
          <p:cNvPr id="6" name="Content Placeholder 25">
            <a:extLst>
              <a:ext uri="{FF2B5EF4-FFF2-40B4-BE49-F238E27FC236}">
                <a16:creationId xmlns:a16="http://schemas.microsoft.com/office/drawing/2014/main" id="{E7954938-4ABC-6303-845B-79AC18719EAB}"/>
              </a:ext>
            </a:extLst>
          </p:cNvPr>
          <p:cNvGraphicFramePr>
            <a:graphicFrameLocks/>
          </p:cNvGraphicFramePr>
          <p:nvPr/>
        </p:nvGraphicFramePr>
        <p:xfrm>
          <a:off x="6681626" y="3429000"/>
          <a:ext cx="5053174" cy="2560320"/>
        </p:xfrm>
        <a:graphic>
          <a:graphicData uri="http://schemas.openxmlformats.org/drawingml/2006/table">
            <a:tbl>
              <a:tblPr firstRow="1">
                <a:noFill/>
                <a:tableStyleId>{5C22544A-7EE6-4342-B048-85BDC9FD1C3A}</a:tableStyleId>
              </a:tblPr>
              <a:tblGrid>
                <a:gridCol w="2058962">
                  <a:extLst>
                    <a:ext uri="{9D8B030D-6E8A-4147-A177-3AD203B41FA5}">
                      <a16:colId xmlns:a16="http://schemas.microsoft.com/office/drawing/2014/main" val="1335836556"/>
                    </a:ext>
                  </a:extLst>
                </a:gridCol>
                <a:gridCol w="1497106">
                  <a:extLst>
                    <a:ext uri="{9D8B030D-6E8A-4147-A177-3AD203B41FA5}">
                      <a16:colId xmlns:a16="http://schemas.microsoft.com/office/drawing/2014/main" val="4176191926"/>
                    </a:ext>
                  </a:extLst>
                </a:gridCol>
                <a:gridCol w="1497106">
                  <a:extLst>
                    <a:ext uri="{9D8B030D-6E8A-4147-A177-3AD203B41FA5}">
                      <a16:colId xmlns:a16="http://schemas.microsoft.com/office/drawing/2014/main" val="1625387831"/>
                    </a:ext>
                  </a:extLst>
                </a:gridCol>
              </a:tblGrid>
              <a:tr h="350904">
                <a:tc>
                  <a:txBody>
                    <a:bodyPr/>
                    <a:lstStyle/>
                    <a:p>
                      <a:pPr marL="0" algn="l" rtl="0" eaLnBrk="1" fontAlgn="ctr" latinLnBrk="0" hangingPunct="1">
                        <a:spcBef>
                          <a:spcPts val="0"/>
                        </a:spcBef>
                        <a:spcAft>
                          <a:spcPts val="0"/>
                        </a:spcAft>
                      </a:pPr>
                      <a:r>
                        <a:rPr lang="en-US" sz="1200" b="0">
                          <a:solidFill>
                            <a:schemeClr val="tx1"/>
                          </a:solidFill>
                          <a:effectLst/>
                          <a:latin typeface="+mn-lt"/>
                        </a:rPr>
                        <a:t>Lorem ipsum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200" b="1" i="0" u="none" strike="noStrike" kern="1100" cap="none" spc="0" normalizeH="0" baseline="0" noProof="0">
                          <a:ln>
                            <a:noFill/>
                          </a:ln>
                          <a:solidFill>
                            <a:srgbClr val="000048"/>
                          </a:solidFill>
                          <a:effectLst/>
                          <a:uLnTx/>
                          <a:uFillTx/>
                          <a:latin typeface="+mn-lt"/>
                          <a:ea typeface="+mn-ea"/>
                          <a:cs typeface="+mn-cs"/>
                        </a:rPr>
                        <a:t>Lorem ipsum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200" b="1" i="0" u="none" strike="noStrike" kern="1100" cap="none" spc="0" normalizeH="0" baseline="0" noProof="0">
                          <a:ln>
                            <a:noFill/>
                          </a:ln>
                          <a:solidFill>
                            <a:srgbClr val="000048"/>
                          </a:solidFill>
                          <a:effectLst/>
                          <a:uLnTx/>
                          <a:uFillTx/>
                          <a:latin typeface="+mn-lt"/>
                          <a:ea typeface="+mn-ea"/>
                          <a:cs typeface="+mn-cs"/>
                        </a:rPr>
                        <a:t>Lorem ipsum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9587538"/>
                  </a:ext>
                </a:extLst>
              </a:tr>
              <a:tr h="350904">
                <a:tc>
                  <a:txBody>
                    <a:bodyPr/>
                    <a:lstStyle/>
                    <a:p>
                      <a:pPr marL="0" algn="l" rtl="0" eaLnBrk="1" fontAlgn="ctr" latinLnBrk="0" hangingPunct="1">
                        <a:spcBef>
                          <a:spcPts val="0"/>
                        </a:spcBef>
                        <a:spcAft>
                          <a:spcPts val="0"/>
                        </a:spcAft>
                      </a:pPr>
                      <a:r>
                        <a:rPr lang="en-US" sz="1200">
                          <a:solidFill>
                            <a:schemeClr val="tx1"/>
                          </a:solidFill>
                          <a:effectLst/>
                          <a:latin typeface="+mn-lt"/>
                        </a:rPr>
                        <a:t>Lorem ipsum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200" b="0" i="0" u="none" strike="noStrike" kern="1100" cap="none" spc="-9" normalizeH="0" baseline="0" noProof="0">
                          <a:ln>
                            <a:noFill/>
                          </a:ln>
                          <a:solidFill>
                            <a:srgbClr val="000048"/>
                          </a:solidFill>
                          <a:effectLst/>
                          <a:uLnTx/>
                          <a:uFillTx/>
                          <a:latin typeface="+mn-lt"/>
                          <a:ea typeface="+mn-ea"/>
                          <a:cs typeface="Arial" panose="020B0604020202020204" pitchFamily="34" charset="0"/>
                        </a:rPr>
                        <a:t>XXXX</a:t>
                      </a:r>
                      <a:endParaRPr lang="en-US" sz="1200" b="0" baseline="0">
                        <a:latin typeface="+mn-lt"/>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200" b="0" i="0" u="none" strike="noStrike" kern="1100" cap="none" spc="-9" normalizeH="0" baseline="0" noProof="0">
                          <a:ln>
                            <a:noFill/>
                          </a:ln>
                          <a:solidFill>
                            <a:srgbClr val="000048"/>
                          </a:solidFill>
                          <a:effectLst/>
                          <a:uLnTx/>
                          <a:uFillTx/>
                          <a:latin typeface="+mn-lt"/>
                          <a:ea typeface="+mn-ea"/>
                          <a:cs typeface="Arial" panose="020B0604020202020204" pitchFamily="34" charset="0"/>
                        </a:rPr>
                        <a:t>XXXX</a:t>
                      </a:r>
                      <a:endParaRPr lang="en-US" sz="1200" b="0" baseline="0">
                        <a:latin typeface="+mn-lt"/>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4524055"/>
                  </a:ext>
                </a:extLst>
              </a:tr>
              <a:tr h="350904">
                <a:tc>
                  <a:txBody>
                    <a:bodyPr/>
                    <a:lstStyle/>
                    <a:p>
                      <a:pPr marL="0" algn="l" rtl="0" eaLnBrk="1" fontAlgn="ctr" latinLnBrk="0" hangingPunct="1">
                        <a:spcBef>
                          <a:spcPts val="0"/>
                        </a:spcBef>
                        <a:spcAft>
                          <a:spcPts val="0"/>
                        </a:spcAft>
                      </a:pPr>
                      <a:r>
                        <a:rPr lang="en-US" sz="1200">
                          <a:solidFill>
                            <a:schemeClr val="tx1"/>
                          </a:solidFill>
                          <a:effectLst/>
                          <a:latin typeface="+mn-lt"/>
                        </a:rPr>
                        <a:t>Lorem ipsum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200" b="0" i="0" u="none" strike="noStrike" kern="1100" cap="none" spc="-9" normalizeH="0" baseline="0" noProof="0">
                          <a:ln>
                            <a:noFill/>
                          </a:ln>
                          <a:solidFill>
                            <a:srgbClr val="000048"/>
                          </a:solidFill>
                          <a:effectLst/>
                          <a:uLnTx/>
                          <a:uFillTx/>
                          <a:latin typeface="+mn-lt"/>
                          <a:ea typeface="+mn-ea"/>
                          <a:cs typeface="Arial" panose="020B0604020202020204" pitchFamily="34" charset="0"/>
                        </a:rPr>
                        <a:t>XXXX</a:t>
                      </a:r>
                      <a:endParaRPr lang="en-US" sz="1200" b="0" baseline="0">
                        <a:latin typeface="+mn-lt"/>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200" b="0" i="0" u="none" strike="noStrike" kern="1100" cap="none" spc="-9" normalizeH="0" baseline="0" noProof="0">
                          <a:ln>
                            <a:noFill/>
                          </a:ln>
                          <a:solidFill>
                            <a:srgbClr val="000048"/>
                          </a:solidFill>
                          <a:effectLst/>
                          <a:uLnTx/>
                          <a:uFillTx/>
                          <a:latin typeface="+mn-lt"/>
                          <a:ea typeface="+mn-ea"/>
                          <a:cs typeface="Arial" panose="020B0604020202020204" pitchFamily="34" charset="0"/>
                        </a:rPr>
                        <a:t>XXXX</a:t>
                      </a:r>
                      <a:endParaRPr lang="en-US" sz="1200" b="0" baseline="0">
                        <a:latin typeface="+mn-lt"/>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6556372"/>
                  </a:ext>
                </a:extLst>
              </a:tr>
              <a:tr h="350904">
                <a:tc>
                  <a:txBody>
                    <a:bodyPr/>
                    <a:lstStyle/>
                    <a:p>
                      <a:pPr marL="0" algn="l" rtl="0" eaLnBrk="1" fontAlgn="ctr" latinLnBrk="0" hangingPunct="1">
                        <a:spcBef>
                          <a:spcPts val="0"/>
                        </a:spcBef>
                        <a:spcAft>
                          <a:spcPts val="0"/>
                        </a:spcAft>
                      </a:pPr>
                      <a:r>
                        <a:rPr lang="en-US" sz="1200">
                          <a:solidFill>
                            <a:schemeClr val="tx1"/>
                          </a:solidFill>
                          <a:effectLst/>
                          <a:latin typeface="+mn-lt"/>
                        </a:rPr>
                        <a:t>Lorem ipsum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200" b="0" i="0" u="none" strike="noStrike" kern="1100" cap="none" spc="-9" normalizeH="0" baseline="0" noProof="0">
                          <a:ln>
                            <a:noFill/>
                          </a:ln>
                          <a:solidFill>
                            <a:srgbClr val="000048"/>
                          </a:solidFill>
                          <a:effectLst/>
                          <a:uLnTx/>
                          <a:uFillTx/>
                          <a:latin typeface="+mn-lt"/>
                          <a:ea typeface="+mn-ea"/>
                          <a:cs typeface="Arial" panose="020B0604020202020204" pitchFamily="34" charset="0"/>
                        </a:rPr>
                        <a:t>XXXX</a:t>
                      </a:r>
                      <a:endParaRPr lang="en-US" sz="1200" b="0" baseline="0">
                        <a:latin typeface="+mn-lt"/>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200" b="0" i="0" u="none" strike="noStrike" kern="1100" cap="none" spc="-9" normalizeH="0" baseline="0" noProof="0">
                          <a:ln>
                            <a:noFill/>
                          </a:ln>
                          <a:solidFill>
                            <a:srgbClr val="000048"/>
                          </a:solidFill>
                          <a:effectLst/>
                          <a:uLnTx/>
                          <a:uFillTx/>
                          <a:latin typeface="+mn-lt"/>
                          <a:ea typeface="+mn-ea"/>
                          <a:cs typeface="Arial" panose="020B0604020202020204" pitchFamily="34" charset="0"/>
                        </a:rPr>
                        <a:t>XXXX</a:t>
                      </a:r>
                      <a:endParaRPr lang="en-US" sz="1200" b="0" baseline="0">
                        <a:latin typeface="+mn-lt"/>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6227522"/>
                  </a:ext>
                </a:extLst>
              </a:tr>
              <a:tr h="350904">
                <a:tc>
                  <a:txBody>
                    <a:bodyPr/>
                    <a:lstStyle/>
                    <a:p>
                      <a:pPr marL="0" algn="l" rtl="0" eaLnBrk="1" fontAlgn="ctr" latinLnBrk="0" hangingPunct="1">
                        <a:spcBef>
                          <a:spcPts val="0"/>
                        </a:spcBef>
                        <a:spcAft>
                          <a:spcPts val="0"/>
                        </a:spcAft>
                      </a:pPr>
                      <a:r>
                        <a:rPr lang="en-US" sz="1200">
                          <a:solidFill>
                            <a:schemeClr val="tx1"/>
                          </a:solidFill>
                          <a:effectLst/>
                          <a:latin typeface="+mn-lt"/>
                        </a:rPr>
                        <a:t>Lorem ipsum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200" b="0" i="0" u="none" strike="noStrike" kern="1100" cap="none" spc="-9" normalizeH="0" baseline="0" noProof="0">
                          <a:ln>
                            <a:noFill/>
                          </a:ln>
                          <a:solidFill>
                            <a:srgbClr val="000048"/>
                          </a:solidFill>
                          <a:effectLst/>
                          <a:uLnTx/>
                          <a:uFillTx/>
                          <a:latin typeface="+mn-lt"/>
                          <a:ea typeface="+mn-ea"/>
                          <a:cs typeface="Arial" panose="020B0604020202020204" pitchFamily="34" charset="0"/>
                        </a:rPr>
                        <a:t>XXXX</a:t>
                      </a:r>
                      <a:endParaRPr lang="en-US" sz="1200" b="0" baseline="0">
                        <a:latin typeface="+mn-lt"/>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200" b="0" i="0" u="none" strike="noStrike" kern="1100" cap="none" spc="-9" normalizeH="0" baseline="0" noProof="0">
                          <a:ln>
                            <a:noFill/>
                          </a:ln>
                          <a:solidFill>
                            <a:srgbClr val="000048"/>
                          </a:solidFill>
                          <a:effectLst/>
                          <a:uLnTx/>
                          <a:uFillTx/>
                          <a:latin typeface="+mn-lt"/>
                          <a:ea typeface="+mn-ea"/>
                          <a:cs typeface="Arial" panose="020B0604020202020204" pitchFamily="34" charset="0"/>
                        </a:rPr>
                        <a:t>XXXX</a:t>
                      </a:r>
                      <a:endParaRPr lang="en-US" sz="1200" b="0" baseline="0">
                        <a:latin typeface="+mn-lt"/>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588415"/>
                  </a:ext>
                </a:extLst>
              </a:tr>
              <a:tr h="350904">
                <a:tc>
                  <a:txBody>
                    <a:bodyPr/>
                    <a:lstStyle/>
                    <a:p>
                      <a:pPr marL="0" algn="l" rtl="0" eaLnBrk="1" fontAlgn="ctr" latinLnBrk="0" hangingPunct="1">
                        <a:spcBef>
                          <a:spcPts val="0"/>
                        </a:spcBef>
                        <a:spcAft>
                          <a:spcPts val="0"/>
                        </a:spcAft>
                      </a:pPr>
                      <a:r>
                        <a:rPr lang="en-US" sz="1200">
                          <a:solidFill>
                            <a:schemeClr val="tx1"/>
                          </a:solidFill>
                          <a:effectLst/>
                          <a:latin typeface="+mn-lt"/>
                        </a:rPr>
                        <a:t>Lorem ipsum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200" b="0" i="0" u="none" strike="noStrike" kern="1100" cap="none" spc="-9" normalizeH="0" baseline="0" noProof="0">
                          <a:ln>
                            <a:noFill/>
                          </a:ln>
                          <a:solidFill>
                            <a:srgbClr val="000048"/>
                          </a:solidFill>
                          <a:effectLst/>
                          <a:uLnTx/>
                          <a:uFillTx/>
                          <a:latin typeface="+mn-lt"/>
                          <a:ea typeface="+mn-ea"/>
                          <a:cs typeface="Arial" panose="020B0604020202020204" pitchFamily="34" charset="0"/>
                        </a:rPr>
                        <a:t>XXXX</a:t>
                      </a:r>
                      <a:endParaRPr lang="en-US" sz="1200" b="0" baseline="0">
                        <a:latin typeface="+mn-lt"/>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200" b="0" i="0" u="none" strike="noStrike" kern="1100" cap="none" spc="-9" normalizeH="0" baseline="0" noProof="0">
                          <a:ln>
                            <a:noFill/>
                          </a:ln>
                          <a:solidFill>
                            <a:srgbClr val="000048"/>
                          </a:solidFill>
                          <a:effectLst/>
                          <a:uLnTx/>
                          <a:uFillTx/>
                          <a:latin typeface="+mn-lt"/>
                          <a:ea typeface="+mn-ea"/>
                          <a:cs typeface="Arial" panose="020B0604020202020204" pitchFamily="34" charset="0"/>
                        </a:rPr>
                        <a:t>XXXX</a:t>
                      </a:r>
                      <a:endParaRPr lang="en-US" sz="1200" b="0" baseline="0">
                        <a:latin typeface="+mn-lt"/>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6071475"/>
                  </a:ext>
                </a:extLst>
              </a:tr>
              <a:tr h="350904">
                <a:tc>
                  <a:txBody>
                    <a:bodyPr/>
                    <a:lstStyle/>
                    <a:p>
                      <a:pPr marL="0" algn="l" rtl="0" eaLnBrk="1" fontAlgn="ctr" latinLnBrk="0" hangingPunct="1">
                        <a:spcBef>
                          <a:spcPts val="0"/>
                        </a:spcBef>
                        <a:spcAft>
                          <a:spcPts val="0"/>
                        </a:spcAft>
                      </a:pPr>
                      <a:r>
                        <a:rPr lang="en-US" sz="1200" b="1">
                          <a:solidFill>
                            <a:schemeClr val="tx1"/>
                          </a:solidFill>
                          <a:effectLst/>
                          <a:latin typeface="+mn-lt"/>
                        </a:rPr>
                        <a:t>Lorem ipsum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CECEB"/>
                    </a:solidFill>
                  </a:tcPr>
                </a:tc>
                <a:tc>
                  <a:txBody>
                    <a:bodyPr/>
                    <a:lstStyle/>
                    <a:p>
                      <a:pPr algn="l"/>
                      <a:r>
                        <a:rPr kumimoji="0" lang="en-US" sz="1200" b="1" i="0" u="none" strike="noStrike" kern="1100" cap="none" spc="-9" normalizeH="0" baseline="0" noProof="0">
                          <a:ln>
                            <a:noFill/>
                          </a:ln>
                          <a:solidFill>
                            <a:srgbClr val="000048"/>
                          </a:solidFill>
                          <a:effectLst/>
                          <a:uLnTx/>
                          <a:uFillTx/>
                          <a:latin typeface="+mn-lt"/>
                          <a:ea typeface="+mn-ea"/>
                          <a:cs typeface="Arial" panose="020B0604020202020204" pitchFamily="34" charset="0"/>
                        </a:rPr>
                        <a:t>XXXX</a:t>
                      </a:r>
                      <a:endParaRPr lang="en-US" sz="1200" b="1" baseline="0">
                        <a:latin typeface="+mn-lt"/>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CECEB"/>
                    </a:solidFill>
                  </a:tcPr>
                </a:tc>
                <a:tc>
                  <a:txBody>
                    <a:bodyPr/>
                    <a:lstStyle/>
                    <a:p>
                      <a:pPr algn="l"/>
                      <a:r>
                        <a:rPr kumimoji="0" lang="en-US" sz="1200" b="1" i="0" u="none" strike="noStrike" kern="1100" cap="none" spc="-9" normalizeH="0" baseline="0" noProof="0">
                          <a:ln>
                            <a:noFill/>
                          </a:ln>
                          <a:solidFill>
                            <a:srgbClr val="000048"/>
                          </a:solidFill>
                          <a:effectLst/>
                          <a:uLnTx/>
                          <a:uFillTx/>
                          <a:latin typeface="+mn-lt"/>
                          <a:ea typeface="+mn-ea"/>
                          <a:cs typeface="Arial" panose="020B0604020202020204" pitchFamily="34" charset="0"/>
                        </a:rPr>
                        <a:t>XXXX</a:t>
                      </a:r>
                      <a:endParaRPr lang="en-US" sz="1200" b="1" baseline="0">
                        <a:latin typeface="+mn-lt"/>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CECEB"/>
                    </a:solidFill>
                  </a:tcPr>
                </a:tc>
                <a:extLst>
                  <a:ext uri="{0D108BD9-81ED-4DB2-BD59-A6C34878D82A}">
                    <a16:rowId xmlns:a16="http://schemas.microsoft.com/office/drawing/2014/main" val="565235874"/>
                  </a:ext>
                </a:extLst>
              </a:tr>
            </a:tbl>
          </a:graphicData>
        </a:graphic>
      </p:graphicFrame>
      <p:sp>
        <p:nvSpPr>
          <p:cNvPr id="5" name="Slide Number Placeholder 4">
            <a:extLst>
              <a:ext uri="{FF2B5EF4-FFF2-40B4-BE49-F238E27FC236}">
                <a16:creationId xmlns:a16="http://schemas.microsoft.com/office/drawing/2014/main" id="{91A329D7-75F9-65EF-9C92-9703DA630E78}"/>
              </a:ext>
            </a:extLst>
          </p:cNvPr>
          <p:cNvSpPr>
            <a:spLocks noGrp="1"/>
          </p:cNvSpPr>
          <p:nvPr>
            <p:ph type="sldNum" sz="quarter" idx="12"/>
          </p:nvPr>
        </p:nvSpPr>
        <p:spPr/>
        <p:txBody>
          <a:bodyPr/>
          <a:lstStyle/>
          <a:p>
            <a:fld id="{38826FC0-333C-E549-9FA3-0EE43DF298A3}" type="slidenum">
              <a:rPr lang="en-US" smtClean="0"/>
              <a:pPr/>
              <a:t>53</a:t>
            </a:fld>
            <a:endParaRPr lang="en-US"/>
          </a:p>
        </p:txBody>
      </p:sp>
      <p:sp>
        <p:nvSpPr>
          <p:cNvPr id="4" name="Footer Placeholder 3">
            <a:extLst>
              <a:ext uri="{FF2B5EF4-FFF2-40B4-BE49-F238E27FC236}">
                <a16:creationId xmlns:a16="http://schemas.microsoft.com/office/drawing/2014/main" id="{739FC7E2-8B69-FD06-3E2B-6DDC3DCF302B}"/>
              </a:ext>
            </a:extLst>
          </p:cNvPr>
          <p:cNvSpPr>
            <a:spLocks noGrp="1"/>
          </p:cNvSpPr>
          <p:nvPr>
            <p:ph type="ftr" sz="quarter" idx="11"/>
          </p:nvPr>
        </p:nvSpPr>
        <p:spPr/>
        <p:txBody>
          <a:bodyPr/>
          <a:lstStyle/>
          <a:p>
            <a:r>
              <a:rPr lang="en-US"/>
              <a:t>© 2025–2027 Cognizant | Private</a:t>
            </a:r>
          </a:p>
        </p:txBody>
      </p:sp>
    </p:spTree>
    <p:extLst>
      <p:ext uri="{BB962C8B-B14F-4D97-AF65-F5344CB8AC3E}">
        <p14:creationId xmlns:p14="http://schemas.microsoft.com/office/powerpoint/2010/main" val="1723142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8BA93-81FF-A7B5-7552-65DE206CDF1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C9A32B1-C6BA-4976-3ADE-1E6FB66F8121}"/>
              </a:ext>
            </a:extLst>
          </p:cNvPr>
          <p:cNvSpPr>
            <a:spLocks noGrp="1"/>
          </p:cNvSpPr>
          <p:nvPr>
            <p:ph type="title"/>
          </p:nvPr>
        </p:nvSpPr>
        <p:spPr>
          <a:xfrm>
            <a:off x="457201" y="2930402"/>
            <a:ext cx="4754880" cy="997196"/>
          </a:xfrm>
        </p:spPr>
        <p:txBody>
          <a:bodyPr/>
          <a:lstStyle/>
          <a:p>
            <a:r>
              <a:rPr lang="en-US"/>
              <a:t>Contents</a:t>
            </a:r>
          </a:p>
        </p:txBody>
      </p:sp>
      <p:sp>
        <p:nvSpPr>
          <p:cNvPr id="13" name="Content Placeholder 12">
            <a:extLst>
              <a:ext uri="{FF2B5EF4-FFF2-40B4-BE49-F238E27FC236}">
                <a16:creationId xmlns:a16="http://schemas.microsoft.com/office/drawing/2014/main" id="{B758914C-DE97-D22D-61F5-AFBCE9F61655}"/>
              </a:ext>
            </a:extLst>
          </p:cNvPr>
          <p:cNvSpPr>
            <a:spLocks noGrp="1"/>
          </p:cNvSpPr>
          <p:nvPr>
            <p:ph idx="1"/>
          </p:nvPr>
        </p:nvSpPr>
        <p:spPr>
          <a:xfrm>
            <a:off x="6096000" y="914400"/>
            <a:ext cx="5635752" cy="5029200"/>
          </a:xfrm>
        </p:spPr>
        <p:txBody>
          <a:bodyPr/>
          <a:lstStyle/>
          <a:p>
            <a:r>
              <a:rPr lang="en-US">
                <a:solidFill>
                  <a:srgbClr val="666692"/>
                </a:solidFill>
              </a:rPr>
              <a:t>Design elements</a:t>
            </a:r>
          </a:p>
          <a:p>
            <a:r>
              <a:rPr lang="en-US">
                <a:solidFill>
                  <a:srgbClr val="666692"/>
                </a:solidFill>
              </a:rPr>
              <a:t>Company overview</a:t>
            </a:r>
          </a:p>
          <a:p>
            <a:r>
              <a:rPr lang="en-US">
                <a:solidFill>
                  <a:srgbClr val="666692"/>
                </a:solidFill>
              </a:rPr>
              <a:t>Org charts and bios</a:t>
            </a:r>
          </a:p>
          <a:p>
            <a:r>
              <a:rPr lang="en-US">
                <a:solidFill>
                  <a:srgbClr val="666692"/>
                </a:solidFill>
              </a:rPr>
              <a:t>Content graphics and layouts</a:t>
            </a:r>
          </a:p>
          <a:p>
            <a:r>
              <a:rPr lang="en-US">
                <a:solidFill>
                  <a:srgbClr val="666692"/>
                </a:solidFill>
              </a:rPr>
              <a:t>Timelines</a:t>
            </a:r>
          </a:p>
          <a:p>
            <a:r>
              <a:rPr lang="en-US">
                <a:solidFill>
                  <a:srgbClr val="666692"/>
                </a:solidFill>
              </a:rPr>
              <a:t>Tables</a:t>
            </a:r>
          </a:p>
          <a:p>
            <a:r>
              <a:rPr lang="en-US"/>
              <a:t>Charts and graphs </a:t>
            </a:r>
          </a:p>
          <a:p>
            <a:r>
              <a:rPr lang="en-US">
                <a:solidFill>
                  <a:srgbClr val="666692"/>
                </a:solidFill>
              </a:rPr>
              <a:t>Image-led slides</a:t>
            </a:r>
          </a:p>
        </p:txBody>
      </p:sp>
      <p:sp>
        <p:nvSpPr>
          <p:cNvPr id="10" name="Slide Number Placeholder 9">
            <a:extLst>
              <a:ext uri="{FF2B5EF4-FFF2-40B4-BE49-F238E27FC236}">
                <a16:creationId xmlns:a16="http://schemas.microsoft.com/office/drawing/2014/main" id="{5C5AAF25-351A-FF1C-9419-39A4174CBDCE}"/>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54</a:t>
            </a:fld>
            <a:endParaRPr lang="en-US"/>
          </a:p>
        </p:txBody>
      </p:sp>
      <p:sp>
        <p:nvSpPr>
          <p:cNvPr id="2" name="Footer Placeholder 1">
            <a:extLst>
              <a:ext uri="{FF2B5EF4-FFF2-40B4-BE49-F238E27FC236}">
                <a16:creationId xmlns:a16="http://schemas.microsoft.com/office/drawing/2014/main" id="{D6B55197-67BB-B841-9C78-A03057FCCEB8}"/>
              </a:ext>
            </a:extLst>
          </p:cNvPr>
          <p:cNvSpPr>
            <a:spLocks noGrp="1"/>
          </p:cNvSpPr>
          <p:nvPr>
            <p:ph type="ftr" sz="quarter" idx="11"/>
          </p:nvPr>
        </p:nvSpPr>
        <p:spPr>
          <a:xfrm>
            <a:off x="1005840" y="6400800"/>
            <a:ext cx="1371600" cy="228600"/>
          </a:xfrm>
        </p:spPr>
        <p:txBody>
          <a:bodyPr/>
          <a:lstStyle/>
          <a:p>
            <a:r>
              <a:rPr lang="en-US"/>
              <a:t>© 2025–2027 Cognizant | Private</a:t>
            </a:r>
          </a:p>
        </p:txBody>
      </p:sp>
    </p:spTree>
    <p:extLst>
      <p:ext uri="{BB962C8B-B14F-4D97-AF65-F5344CB8AC3E}">
        <p14:creationId xmlns:p14="http://schemas.microsoft.com/office/powerpoint/2010/main" val="41889571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0B02D-4295-34BB-B82A-14EF8DEC31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94CBB0-1CB9-BB22-C6B7-E787E9F7AA54}"/>
              </a:ext>
            </a:extLst>
          </p:cNvPr>
          <p:cNvSpPr>
            <a:spLocks noGrp="1"/>
          </p:cNvSpPr>
          <p:nvPr>
            <p:ph type="title"/>
          </p:nvPr>
        </p:nvSpPr>
        <p:spPr>
          <a:xfrm>
            <a:off x="457200" y="457200"/>
            <a:ext cx="11277600" cy="332399"/>
          </a:xfrm>
        </p:spPr>
        <p:txBody>
          <a:bodyPr/>
          <a:lstStyle/>
          <a:p>
            <a:r>
              <a:rPr lang="en-US"/>
              <a:t>Charts - column</a:t>
            </a:r>
          </a:p>
        </p:txBody>
      </p:sp>
      <p:sp>
        <p:nvSpPr>
          <p:cNvPr id="3" name="TextBox 2">
            <a:extLst>
              <a:ext uri="{FF2B5EF4-FFF2-40B4-BE49-F238E27FC236}">
                <a16:creationId xmlns:a16="http://schemas.microsoft.com/office/drawing/2014/main" id="{8128FBED-E80D-721E-9DD1-B1129E5B2E97}"/>
              </a:ext>
            </a:extLst>
          </p:cNvPr>
          <p:cNvSpPr txBox="1"/>
          <p:nvPr/>
        </p:nvSpPr>
        <p:spPr>
          <a:xfrm>
            <a:off x="809296" y="1952540"/>
            <a:ext cx="2359154" cy="184666"/>
          </a:xfrm>
          <a:prstGeom prst="rect">
            <a:avLst/>
          </a:prstGeom>
          <a:noFill/>
        </p:spPr>
        <p:txBody>
          <a:bodyPr wrap="square" lIns="0" tIns="0" rIns="0" bIns="0">
            <a:spAutoFit/>
          </a:bodyPr>
          <a:lstStyle/>
          <a:p>
            <a:r>
              <a:rPr lang="en-US" sz="1200" b="1"/>
              <a:t>Vertical bars 1 on light</a:t>
            </a:r>
          </a:p>
        </p:txBody>
      </p:sp>
      <p:sp>
        <p:nvSpPr>
          <p:cNvPr id="9" name="Rectangle 8">
            <a:extLst>
              <a:ext uri="{FF2B5EF4-FFF2-40B4-BE49-F238E27FC236}">
                <a16:creationId xmlns:a16="http://schemas.microsoft.com/office/drawing/2014/main" id="{5EEBCCFB-40B8-B328-4503-82797530EE7E}"/>
              </a:ext>
              <a:ext uri="{C183D7F6-B498-43B3-948B-1728B52AA6E4}">
                <adec:decorative xmlns:adec="http://schemas.microsoft.com/office/drawing/2017/decorative" val="1"/>
              </a:ext>
            </a:extLst>
          </p:cNvPr>
          <p:cNvSpPr/>
          <p:nvPr/>
        </p:nvSpPr>
        <p:spPr bwMode="ltGray">
          <a:xfrm>
            <a:off x="5858993" y="0"/>
            <a:ext cx="6333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C35CDB3-B3E3-4C05-67E5-9B1AB5443B09}"/>
              </a:ext>
            </a:extLst>
          </p:cNvPr>
          <p:cNvSpPr txBox="1"/>
          <p:nvPr/>
        </p:nvSpPr>
        <p:spPr bwMode="white">
          <a:xfrm>
            <a:off x="6926843" y="1952540"/>
            <a:ext cx="2359154" cy="184666"/>
          </a:xfrm>
          <a:prstGeom prst="rect">
            <a:avLst/>
          </a:prstGeom>
          <a:noFill/>
        </p:spPr>
        <p:txBody>
          <a:bodyPr wrap="square" lIns="0" tIns="0" rIns="0" bIns="0">
            <a:spAutoFit/>
          </a:bodyPr>
          <a:lstStyle/>
          <a:p>
            <a:r>
              <a:rPr lang="en-US" sz="1200" b="1">
                <a:solidFill>
                  <a:schemeClr val="bg1"/>
                </a:solidFill>
              </a:rPr>
              <a:t>Vertical bars 1 on dark</a:t>
            </a:r>
          </a:p>
        </p:txBody>
      </p:sp>
      <p:graphicFrame>
        <p:nvGraphicFramePr>
          <p:cNvPr id="7" name="Chart 6" descr="Sample column chart with one bar highlighted over white background">
            <a:extLst>
              <a:ext uri="{FF2B5EF4-FFF2-40B4-BE49-F238E27FC236}">
                <a16:creationId xmlns:a16="http://schemas.microsoft.com/office/drawing/2014/main" id="{FBEA4303-80CA-065C-A738-017A909A4CF6}"/>
              </a:ext>
            </a:extLst>
          </p:cNvPr>
          <p:cNvGraphicFramePr/>
          <p:nvPr/>
        </p:nvGraphicFramePr>
        <p:xfrm>
          <a:off x="457199" y="2615526"/>
          <a:ext cx="4572000" cy="30806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descr="Sample column chart with one bar highlighted over dark blue background">
            <a:extLst>
              <a:ext uri="{FF2B5EF4-FFF2-40B4-BE49-F238E27FC236}">
                <a16:creationId xmlns:a16="http://schemas.microsoft.com/office/drawing/2014/main" id="{24966C7A-7AA9-4061-1595-DCA7B3489C72}"/>
              </a:ext>
            </a:extLst>
          </p:cNvPr>
          <p:cNvGraphicFramePr/>
          <p:nvPr/>
        </p:nvGraphicFramePr>
        <p:xfrm>
          <a:off x="6628092" y="2615526"/>
          <a:ext cx="4572000" cy="3080658"/>
        </p:xfrm>
        <a:graphic>
          <a:graphicData uri="http://schemas.openxmlformats.org/drawingml/2006/chart">
            <c:chart xmlns:c="http://schemas.openxmlformats.org/drawingml/2006/chart" xmlns:r="http://schemas.openxmlformats.org/officeDocument/2006/relationships" r:id="rId4"/>
          </a:graphicData>
        </a:graphic>
      </p:graphicFrame>
      <p:sp>
        <p:nvSpPr>
          <p:cNvPr id="10" name="Slide Number Placeholder 9">
            <a:extLst>
              <a:ext uri="{FF2B5EF4-FFF2-40B4-BE49-F238E27FC236}">
                <a16:creationId xmlns:a16="http://schemas.microsoft.com/office/drawing/2014/main" id="{1CD18960-875C-E172-DC05-7F680BFC11CB}"/>
              </a:ext>
            </a:extLst>
          </p:cNvPr>
          <p:cNvSpPr>
            <a:spLocks noGrp="1"/>
          </p:cNvSpPr>
          <p:nvPr>
            <p:ph type="sldNum" sz="quarter" idx="12"/>
          </p:nvPr>
        </p:nvSpPr>
        <p:spPr>
          <a:xfrm>
            <a:off x="457200" y="6400799"/>
            <a:ext cx="365760" cy="228600"/>
          </a:xfrm>
        </p:spPr>
        <p:txBody>
          <a:bodyPr/>
          <a:lstStyle/>
          <a:p>
            <a:fld id="{C53E075B-3175-45CF-B3C7-FEDF3F5961E3}" type="slidenum">
              <a:rPr lang="en-US" smtClean="0"/>
              <a:pPr/>
              <a:t>55</a:t>
            </a:fld>
            <a:endParaRPr lang="en-US"/>
          </a:p>
        </p:txBody>
      </p:sp>
      <p:sp>
        <p:nvSpPr>
          <p:cNvPr id="8" name="Footer Placeholder 7">
            <a:extLst>
              <a:ext uri="{FF2B5EF4-FFF2-40B4-BE49-F238E27FC236}">
                <a16:creationId xmlns:a16="http://schemas.microsoft.com/office/drawing/2014/main" id="{68A1609F-05DE-3355-736D-84A1E2AC98ED}"/>
              </a:ext>
            </a:extLst>
          </p:cNvPr>
          <p:cNvSpPr>
            <a:spLocks noGrp="1"/>
          </p:cNvSpPr>
          <p:nvPr>
            <p:ph type="ftr" sz="quarter" idx="11"/>
          </p:nvPr>
        </p:nvSpPr>
        <p:spPr/>
        <p:txBody>
          <a:bodyPr/>
          <a:lstStyle/>
          <a:p>
            <a:r>
              <a:rPr lang="en-US"/>
              <a:t>© 2025–2027 Cognizant | Private</a:t>
            </a:r>
          </a:p>
        </p:txBody>
      </p:sp>
      <p:pic>
        <p:nvPicPr>
          <p:cNvPr id="4" name="Cognizant Logo_rgb_rev_2023" descr="Cognizant logo reversed, SVG format">
            <a:extLst>
              <a:ext uri="{FF2B5EF4-FFF2-40B4-BE49-F238E27FC236}">
                <a16:creationId xmlns:a16="http://schemas.microsoft.com/office/drawing/2014/main" id="{2AE788CA-472E-B067-E53C-0DC8E2B52807}"/>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102979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0DEBF-64B1-06B1-2C4E-0F8C46337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4ECDEC-232B-59C2-FAA8-AD4AF034B7A4}"/>
              </a:ext>
            </a:extLst>
          </p:cNvPr>
          <p:cNvSpPr>
            <a:spLocks noGrp="1"/>
          </p:cNvSpPr>
          <p:nvPr>
            <p:ph type="title"/>
          </p:nvPr>
        </p:nvSpPr>
        <p:spPr/>
        <p:txBody>
          <a:bodyPr/>
          <a:lstStyle/>
          <a:p>
            <a:r>
              <a:rPr lang="en-US"/>
              <a:t>Charts - stacked column</a:t>
            </a:r>
          </a:p>
        </p:txBody>
      </p:sp>
      <p:sp>
        <p:nvSpPr>
          <p:cNvPr id="9" name="Rectangle 8">
            <a:extLst>
              <a:ext uri="{FF2B5EF4-FFF2-40B4-BE49-F238E27FC236}">
                <a16:creationId xmlns:a16="http://schemas.microsoft.com/office/drawing/2014/main" id="{4943B67F-AEAF-EA29-F611-1F9296F9602A}"/>
              </a:ext>
              <a:ext uri="{C183D7F6-B498-43B3-948B-1728B52AA6E4}">
                <adec:decorative xmlns:adec="http://schemas.microsoft.com/office/drawing/2017/decorative" val="1"/>
              </a:ext>
            </a:extLst>
          </p:cNvPr>
          <p:cNvSpPr/>
          <p:nvPr/>
        </p:nvSpPr>
        <p:spPr bwMode="ltGray">
          <a:xfrm>
            <a:off x="5858992" y="0"/>
            <a:ext cx="6333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15226A7-9D50-80FC-A287-4F4AD1E6565F}"/>
              </a:ext>
            </a:extLst>
          </p:cNvPr>
          <p:cNvSpPr txBox="1"/>
          <p:nvPr/>
        </p:nvSpPr>
        <p:spPr>
          <a:xfrm>
            <a:off x="809296" y="1952540"/>
            <a:ext cx="2359154" cy="184666"/>
          </a:xfrm>
          <a:prstGeom prst="rect">
            <a:avLst/>
          </a:prstGeom>
          <a:noFill/>
        </p:spPr>
        <p:txBody>
          <a:bodyPr wrap="square" lIns="0" tIns="0" rIns="0" bIns="0">
            <a:spAutoFit/>
          </a:bodyPr>
          <a:lstStyle/>
          <a:p>
            <a:r>
              <a:rPr lang="en-US" sz="1200" b="1"/>
              <a:t>Vertical stacked bars on light</a:t>
            </a:r>
          </a:p>
        </p:txBody>
      </p:sp>
      <p:graphicFrame>
        <p:nvGraphicFramePr>
          <p:cNvPr id="7" name="Chart 6" descr="Sample stacked column chart over white background">
            <a:extLst>
              <a:ext uri="{FF2B5EF4-FFF2-40B4-BE49-F238E27FC236}">
                <a16:creationId xmlns:a16="http://schemas.microsoft.com/office/drawing/2014/main" id="{BBF2EE06-BB92-DC2C-2FAA-24DDDA0546B1}"/>
              </a:ext>
            </a:extLst>
          </p:cNvPr>
          <p:cNvGraphicFramePr/>
          <p:nvPr/>
        </p:nvGraphicFramePr>
        <p:xfrm>
          <a:off x="457199" y="2404003"/>
          <a:ext cx="4572000" cy="3291840"/>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Group 3" descr="Series labels">
            <a:extLst>
              <a:ext uri="{FF2B5EF4-FFF2-40B4-BE49-F238E27FC236}">
                <a16:creationId xmlns:a16="http://schemas.microsoft.com/office/drawing/2014/main" id="{63DB688A-799E-EBF7-6520-01EA65DA739D}"/>
              </a:ext>
            </a:extLst>
          </p:cNvPr>
          <p:cNvGrpSpPr/>
          <p:nvPr/>
        </p:nvGrpSpPr>
        <p:grpSpPr>
          <a:xfrm>
            <a:off x="4776570" y="3222410"/>
            <a:ext cx="646189" cy="1845816"/>
            <a:chOff x="4776570" y="3222410"/>
            <a:chExt cx="646189" cy="1845816"/>
          </a:xfrm>
        </p:grpSpPr>
        <p:sp>
          <p:nvSpPr>
            <p:cNvPr id="8" name="TextBox 7">
              <a:extLst>
                <a:ext uri="{FF2B5EF4-FFF2-40B4-BE49-F238E27FC236}">
                  <a16:creationId xmlns:a16="http://schemas.microsoft.com/office/drawing/2014/main" id="{D9F14B05-D970-1695-9F3E-EF1E9D552C81}"/>
                </a:ext>
              </a:extLst>
            </p:cNvPr>
            <p:cNvSpPr txBox="1"/>
            <p:nvPr/>
          </p:nvSpPr>
          <p:spPr>
            <a:xfrm>
              <a:off x="4776570" y="4942318"/>
              <a:ext cx="646189" cy="125908"/>
            </a:xfrm>
            <a:prstGeom prst="rect">
              <a:avLst/>
            </a:prstGeom>
            <a:noFill/>
          </p:spPr>
          <p:txBody>
            <a:bodyPr wrap="square" lIns="0" tIns="0" rIns="0" bIns="0">
              <a:spAutoFit/>
            </a:bodyPr>
            <a:lstStyle/>
            <a:p>
              <a:r>
                <a:rPr lang="en-US" sz="900" b="1"/>
                <a:t>Series 1</a:t>
              </a:r>
            </a:p>
          </p:txBody>
        </p:sp>
        <p:sp>
          <p:nvSpPr>
            <p:cNvPr id="12" name="TextBox 11">
              <a:extLst>
                <a:ext uri="{FF2B5EF4-FFF2-40B4-BE49-F238E27FC236}">
                  <a16:creationId xmlns:a16="http://schemas.microsoft.com/office/drawing/2014/main" id="{A59B8659-559D-B13A-323F-55E4A5ABB184}"/>
                </a:ext>
              </a:extLst>
            </p:cNvPr>
            <p:cNvSpPr txBox="1"/>
            <p:nvPr/>
          </p:nvSpPr>
          <p:spPr>
            <a:xfrm>
              <a:off x="4776570" y="3996617"/>
              <a:ext cx="646189" cy="138499"/>
            </a:xfrm>
            <a:prstGeom prst="rect">
              <a:avLst/>
            </a:prstGeom>
            <a:noFill/>
          </p:spPr>
          <p:txBody>
            <a:bodyPr wrap="square" lIns="0" tIns="0" rIns="0" bIns="0">
              <a:spAutoFit/>
            </a:bodyPr>
            <a:lstStyle/>
            <a:p>
              <a:r>
                <a:rPr lang="en-US" sz="900" b="1">
                  <a:solidFill>
                    <a:schemeClr val="accent2"/>
                  </a:solidFill>
                </a:rPr>
                <a:t>Series 2</a:t>
              </a:r>
            </a:p>
          </p:txBody>
        </p:sp>
        <p:sp>
          <p:nvSpPr>
            <p:cNvPr id="14" name="TextBox 13">
              <a:extLst>
                <a:ext uri="{FF2B5EF4-FFF2-40B4-BE49-F238E27FC236}">
                  <a16:creationId xmlns:a16="http://schemas.microsoft.com/office/drawing/2014/main" id="{10A63165-AB92-49AA-1195-EC4234067466}"/>
                </a:ext>
              </a:extLst>
            </p:cNvPr>
            <p:cNvSpPr txBox="1"/>
            <p:nvPr/>
          </p:nvSpPr>
          <p:spPr>
            <a:xfrm>
              <a:off x="4776570" y="3222410"/>
              <a:ext cx="646189" cy="138499"/>
            </a:xfrm>
            <a:prstGeom prst="rect">
              <a:avLst/>
            </a:prstGeom>
            <a:noFill/>
          </p:spPr>
          <p:txBody>
            <a:bodyPr wrap="square" lIns="0" tIns="0" rIns="0" bIns="0">
              <a:spAutoFit/>
            </a:bodyPr>
            <a:lstStyle/>
            <a:p>
              <a:r>
                <a:rPr lang="en-US" sz="900" b="1">
                  <a:solidFill>
                    <a:schemeClr val="accent2"/>
                  </a:solidFill>
                </a:rPr>
                <a:t>Series 3</a:t>
              </a:r>
            </a:p>
          </p:txBody>
        </p:sp>
      </p:grpSp>
      <p:sp>
        <p:nvSpPr>
          <p:cNvPr id="11" name="TextBox 10">
            <a:extLst>
              <a:ext uri="{FF2B5EF4-FFF2-40B4-BE49-F238E27FC236}">
                <a16:creationId xmlns:a16="http://schemas.microsoft.com/office/drawing/2014/main" id="{6077526C-F6A0-1EC8-2E96-8761A45FE9DB}"/>
              </a:ext>
            </a:extLst>
          </p:cNvPr>
          <p:cNvSpPr txBox="1"/>
          <p:nvPr/>
        </p:nvSpPr>
        <p:spPr bwMode="white">
          <a:xfrm>
            <a:off x="6926843" y="1952540"/>
            <a:ext cx="2359154" cy="184666"/>
          </a:xfrm>
          <a:prstGeom prst="rect">
            <a:avLst/>
          </a:prstGeom>
          <a:noFill/>
        </p:spPr>
        <p:txBody>
          <a:bodyPr wrap="square" lIns="0" tIns="0" rIns="0" bIns="0">
            <a:spAutoFit/>
          </a:bodyPr>
          <a:lstStyle/>
          <a:p>
            <a:r>
              <a:rPr lang="en-US" sz="1200" b="1">
                <a:solidFill>
                  <a:schemeClr val="bg1"/>
                </a:solidFill>
              </a:rPr>
              <a:t>Vertical stacked bars on dark</a:t>
            </a:r>
          </a:p>
        </p:txBody>
      </p:sp>
      <p:graphicFrame>
        <p:nvGraphicFramePr>
          <p:cNvPr id="21" name="Chart 20" descr="Sample stacked column chart over dark blue background">
            <a:extLst>
              <a:ext uri="{FF2B5EF4-FFF2-40B4-BE49-F238E27FC236}">
                <a16:creationId xmlns:a16="http://schemas.microsoft.com/office/drawing/2014/main" id="{18A19DD7-7839-47EC-135E-F5254C364706}"/>
              </a:ext>
            </a:extLst>
          </p:cNvPr>
          <p:cNvGraphicFramePr/>
          <p:nvPr/>
        </p:nvGraphicFramePr>
        <p:xfrm>
          <a:off x="6650953" y="2404003"/>
          <a:ext cx="4572000" cy="3291840"/>
        </p:xfrm>
        <a:graphic>
          <a:graphicData uri="http://schemas.openxmlformats.org/drawingml/2006/chart">
            <c:chart xmlns:c="http://schemas.openxmlformats.org/drawingml/2006/chart" xmlns:r="http://schemas.openxmlformats.org/officeDocument/2006/relationships" r:id="rId4"/>
          </a:graphicData>
        </a:graphic>
      </p:graphicFrame>
      <p:grpSp>
        <p:nvGrpSpPr>
          <p:cNvPr id="10" name="Group 9" descr="Series labels">
            <a:extLst>
              <a:ext uri="{FF2B5EF4-FFF2-40B4-BE49-F238E27FC236}">
                <a16:creationId xmlns:a16="http://schemas.microsoft.com/office/drawing/2014/main" id="{E0130CBC-8AFF-4CFA-76EE-3A21554671C9}"/>
              </a:ext>
            </a:extLst>
          </p:cNvPr>
          <p:cNvGrpSpPr/>
          <p:nvPr/>
        </p:nvGrpSpPr>
        <p:grpSpPr bwMode="white">
          <a:xfrm>
            <a:off x="11012613" y="3222409"/>
            <a:ext cx="646189" cy="1858408"/>
            <a:chOff x="11012613" y="3222409"/>
            <a:chExt cx="646189" cy="1858408"/>
          </a:xfrm>
        </p:grpSpPr>
        <p:sp>
          <p:nvSpPr>
            <p:cNvPr id="15" name="TextBox 14">
              <a:extLst>
                <a:ext uri="{FF2B5EF4-FFF2-40B4-BE49-F238E27FC236}">
                  <a16:creationId xmlns:a16="http://schemas.microsoft.com/office/drawing/2014/main" id="{E1B018BF-30A0-8810-668C-8D30F51CF3B7}"/>
                </a:ext>
              </a:extLst>
            </p:cNvPr>
            <p:cNvSpPr txBox="1"/>
            <p:nvPr/>
          </p:nvSpPr>
          <p:spPr bwMode="white">
            <a:xfrm>
              <a:off x="11012613" y="4942318"/>
              <a:ext cx="646189" cy="138499"/>
            </a:xfrm>
            <a:prstGeom prst="rect">
              <a:avLst/>
            </a:prstGeom>
            <a:noFill/>
          </p:spPr>
          <p:txBody>
            <a:bodyPr wrap="square" lIns="0" tIns="0" rIns="0" bIns="0">
              <a:spAutoFit/>
            </a:bodyPr>
            <a:lstStyle/>
            <a:p>
              <a:r>
                <a:rPr lang="en-US" sz="900" b="1">
                  <a:solidFill>
                    <a:schemeClr val="accent3"/>
                  </a:solidFill>
                </a:rPr>
                <a:t>Series 1</a:t>
              </a:r>
            </a:p>
          </p:txBody>
        </p:sp>
        <p:sp>
          <p:nvSpPr>
            <p:cNvPr id="16" name="TextBox 15">
              <a:extLst>
                <a:ext uri="{FF2B5EF4-FFF2-40B4-BE49-F238E27FC236}">
                  <a16:creationId xmlns:a16="http://schemas.microsoft.com/office/drawing/2014/main" id="{10F8D964-8E03-25BC-1DA9-BD685D123B98}"/>
                </a:ext>
              </a:extLst>
            </p:cNvPr>
            <p:cNvSpPr txBox="1"/>
            <p:nvPr/>
          </p:nvSpPr>
          <p:spPr bwMode="white">
            <a:xfrm>
              <a:off x="11012613" y="3996617"/>
              <a:ext cx="646189" cy="138499"/>
            </a:xfrm>
            <a:prstGeom prst="rect">
              <a:avLst/>
            </a:prstGeom>
            <a:noFill/>
          </p:spPr>
          <p:txBody>
            <a:bodyPr wrap="square" lIns="0" tIns="0" rIns="0" bIns="0">
              <a:spAutoFit/>
            </a:bodyPr>
            <a:lstStyle/>
            <a:p>
              <a:r>
                <a:rPr lang="en-US" sz="900" b="1">
                  <a:solidFill>
                    <a:schemeClr val="accent3"/>
                  </a:solidFill>
                </a:rPr>
                <a:t>Series 2</a:t>
              </a:r>
            </a:p>
          </p:txBody>
        </p:sp>
        <p:sp>
          <p:nvSpPr>
            <p:cNvPr id="17" name="TextBox 16">
              <a:extLst>
                <a:ext uri="{FF2B5EF4-FFF2-40B4-BE49-F238E27FC236}">
                  <a16:creationId xmlns:a16="http://schemas.microsoft.com/office/drawing/2014/main" id="{641A2E7F-3668-2618-3B73-21956F3D06C8}"/>
                </a:ext>
              </a:extLst>
            </p:cNvPr>
            <p:cNvSpPr txBox="1"/>
            <p:nvPr/>
          </p:nvSpPr>
          <p:spPr bwMode="white">
            <a:xfrm>
              <a:off x="11012613" y="3222409"/>
              <a:ext cx="646189" cy="138499"/>
            </a:xfrm>
            <a:prstGeom prst="rect">
              <a:avLst/>
            </a:prstGeom>
            <a:noFill/>
          </p:spPr>
          <p:txBody>
            <a:bodyPr wrap="square" lIns="0" tIns="0" rIns="0" bIns="0">
              <a:spAutoFit/>
            </a:bodyPr>
            <a:lstStyle/>
            <a:p>
              <a:r>
                <a:rPr lang="en-US" sz="900" b="1">
                  <a:solidFill>
                    <a:schemeClr val="bg1"/>
                  </a:solidFill>
                </a:rPr>
                <a:t>Series 3</a:t>
              </a:r>
            </a:p>
          </p:txBody>
        </p:sp>
      </p:grpSp>
      <p:sp>
        <p:nvSpPr>
          <p:cNvPr id="6" name="Slide Number Placeholder 5">
            <a:extLst>
              <a:ext uri="{FF2B5EF4-FFF2-40B4-BE49-F238E27FC236}">
                <a16:creationId xmlns:a16="http://schemas.microsoft.com/office/drawing/2014/main" id="{2CA77CFA-9651-2F18-4D08-ABB6C569CD9A}"/>
              </a:ext>
            </a:extLst>
          </p:cNvPr>
          <p:cNvSpPr>
            <a:spLocks noGrp="1"/>
          </p:cNvSpPr>
          <p:nvPr>
            <p:ph type="sldNum" sz="quarter" idx="12"/>
          </p:nvPr>
        </p:nvSpPr>
        <p:spPr/>
        <p:txBody>
          <a:bodyPr/>
          <a:lstStyle/>
          <a:p>
            <a:fld id="{C53E075B-3175-45CF-B3C7-FEDF3F5961E3}" type="slidenum">
              <a:rPr lang="en-US" smtClean="0"/>
              <a:pPr/>
              <a:t>56</a:t>
            </a:fld>
            <a:endParaRPr lang="en-US"/>
          </a:p>
        </p:txBody>
      </p:sp>
      <p:sp>
        <p:nvSpPr>
          <p:cNvPr id="5" name="Footer Placeholder 4">
            <a:extLst>
              <a:ext uri="{FF2B5EF4-FFF2-40B4-BE49-F238E27FC236}">
                <a16:creationId xmlns:a16="http://schemas.microsoft.com/office/drawing/2014/main" id="{1BC57A66-BDD2-85FE-3059-E1E8756B413C}"/>
              </a:ext>
            </a:extLst>
          </p:cNvPr>
          <p:cNvSpPr>
            <a:spLocks noGrp="1"/>
          </p:cNvSpPr>
          <p:nvPr>
            <p:ph type="ftr" sz="quarter" idx="11"/>
          </p:nvPr>
        </p:nvSpPr>
        <p:spPr/>
        <p:txBody>
          <a:bodyPr/>
          <a:lstStyle/>
          <a:p>
            <a:r>
              <a:rPr lang="en-US"/>
              <a:t>© 2025–2027 Cognizant | Private</a:t>
            </a:r>
          </a:p>
        </p:txBody>
      </p:sp>
      <p:pic>
        <p:nvPicPr>
          <p:cNvPr id="13" name="Cognizant Logo_rgb_rev_2023" descr="Cognizant logo reversed, SVG format">
            <a:extLst>
              <a:ext uri="{FF2B5EF4-FFF2-40B4-BE49-F238E27FC236}">
                <a16:creationId xmlns:a16="http://schemas.microsoft.com/office/drawing/2014/main" id="{2ABE915C-167A-00C7-4BE6-0A501C52510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1045628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8B609-0AC4-2D4C-5785-C05F8F0AB2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95EB81-304A-7865-0317-3703FCD1E7CC}"/>
              </a:ext>
            </a:extLst>
          </p:cNvPr>
          <p:cNvSpPr>
            <a:spLocks noGrp="1"/>
          </p:cNvSpPr>
          <p:nvPr>
            <p:ph type="title"/>
          </p:nvPr>
        </p:nvSpPr>
        <p:spPr>
          <a:xfrm>
            <a:off x="457200" y="457200"/>
            <a:ext cx="11277600" cy="332399"/>
          </a:xfrm>
        </p:spPr>
        <p:txBody>
          <a:bodyPr/>
          <a:lstStyle/>
          <a:p>
            <a:r>
              <a:rPr lang="en-US"/>
              <a:t>Charts - bar</a:t>
            </a:r>
          </a:p>
        </p:txBody>
      </p:sp>
      <p:sp>
        <p:nvSpPr>
          <p:cNvPr id="10" name="Rectangle 9">
            <a:extLst>
              <a:ext uri="{FF2B5EF4-FFF2-40B4-BE49-F238E27FC236}">
                <a16:creationId xmlns:a16="http://schemas.microsoft.com/office/drawing/2014/main" id="{D490CB33-A370-976B-69DE-F035321F788B}"/>
              </a:ext>
              <a:ext uri="{C183D7F6-B498-43B3-948B-1728B52AA6E4}">
                <adec:decorative xmlns:adec="http://schemas.microsoft.com/office/drawing/2017/decorative" val="1"/>
              </a:ext>
            </a:extLst>
          </p:cNvPr>
          <p:cNvSpPr/>
          <p:nvPr/>
        </p:nvSpPr>
        <p:spPr bwMode="ltGray">
          <a:xfrm>
            <a:off x="5858992" y="0"/>
            <a:ext cx="6333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E5F89A3-F039-CB06-3883-F02BAA149A5A}"/>
              </a:ext>
            </a:extLst>
          </p:cNvPr>
          <p:cNvSpPr txBox="1"/>
          <p:nvPr/>
        </p:nvSpPr>
        <p:spPr>
          <a:xfrm>
            <a:off x="809296" y="1245990"/>
            <a:ext cx="3907536" cy="184666"/>
          </a:xfrm>
          <a:prstGeom prst="rect">
            <a:avLst/>
          </a:prstGeom>
          <a:noFill/>
        </p:spPr>
        <p:txBody>
          <a:bodyPr wrap="square" lIns="0" tIns="0" rIns="0" bIns="0">
            <a:spAutoFit/>
          </a:bodyPr>
          <a:lstStyle/>
          <a:p>
            <a:r>
              <a:rPr lang="en-US" sz="1200" b="1"/>
              <a:t>Horizontal bars on light</a:t>
            </a:r>
          </a:p>
        </p:txBody>
      </p:sp>
      <p:graphicFrame>
        <p:nvGraphicFramePr>
          <p:cNvPr id="6" name="Chart 5" descr="Sample 100% stacked bar chart over white background">
            <a:extLst>
              <a:ext uri="{FF2B5EF4-FFF2-40B4-BE49-F238E27FC236}">
                <a16:creationId xmlns:a16="http://schemas.microsoft.com/office/drawing/2014/main" id="{0C90A694-6D40-D01E-92DB-1464C2D7B22E}"/>
              </a:ext>
            </a:extLst>
          </p:cNvPr>
          <p:cNvGraphicFramePr>
            <a:graphicFrameLocks/>
          </p:cNvGraphicFramePr>
          <p:nvPr/>
        </p:nvGraphicFramePr>
        <p:xfrm>
          <a:off x="764770" y="1525769"/>
          <a:ext cx="4572000" cy="196596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CCDD3147-2347-87D1-FAAB-8A57C72A3273}"/>
              </a:ext>
            </a:extLst>
          </p:cNvPr>
          <p:cNvSpPr txBox="1"/>
          <p:nvPr/>
        </p:nvSpPr>
        <p:spPr>
          <a:xfrm>
            <a:off x="809296" y="3780132"/>
            <a:ext cx="3907536" cy="184666"/>
          </a:xfrm>
          <a:prstGeom prst="rect">
            <a:avLst/>
          </a:prstGeom>
          <a:noFill/>
        </p:spPr>
        <p:txBody>
          <a:bodyPr wrap="square" lIns="0" tIns="0" rIns="0" bIns="0">
            <a:spAutoFit/>
          </a:bodyPr>
          <a:lstStyle/>
          <a:p>
            <a:r>
              <a:rPr lang="en-US" sz="1200" b="1"/>
              <a:t>Vertical bars 2 on light</a:t>
            </a:r>
          </a:p>
        </p:txBody>
      </p:sp>
      <p:graphicFrame>
        <p:nvGraphicFramePr>
          <p:cNvPr id="4" name="Chart 3" descr="Sample column chart over white background">
            <a:extLst>
              <a:ext uri="{FF2B5EF4-FFF2-40B4-BE49-F238E27FC236}">
                <a16:creationId xmlns:a16="http://schemas.microsoft.com/office/drawing/2014/main" id="{07DB1565-F92F-CAB3-C7DB-9F31AB760049}"/>
              </a:ext>
            </a:extLst>
          </p:cNvPr>
          <p:cNvGraphicFramePr/>
          <p:nvPr/>
        </p:nvGraphicFramePr>
        <p:xfrm>
          <a:off x="633247" y="4130248"/>
          <a:ext cx="4572000" cy="2169968"/>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a:extLst>
              <a:ext uri="{FF2B5EF4-FFF2-40B4-BE49-F238E27FC236}">
                <a16:creationId xmlns:a16="http://schemas.microsoft.com/office/drawing/2014/main" id="{3BCB5762-41B7-B4A0-CC58-C3F693010E20}"/>
              </a:ext>
            </a:extLst>
          </p:cNvPr>
          <p:cNvSpPr txBox="1"/>
          <p:nvPr/>
        </p:nvSpPr>
        <p:spPr bwMode="white">
          <a:xfrm>
            <a:off x="6926843" y="1245990"/>
            <a:ext cx="3907536" cy="184666"/>
          </a:xfrm>
          <a:prstGeom prst="rect">
            <a:avLst/>
          </a:prstGeom>
          <a:noFill/>
        </p:spPr>
        <p:txBody>
          <a:bodyPr wrap="square" lIns="0" tIns="0" rIns="0" bIns="0">
            <a:spAutoFit/>
          </a:bodyPr>
          <a:lstStyle/>
          <a:p>
            <a:r>
              <a:rPr lang="en-US" sz="1200" b="1">
                <a:solidFill>
                  <a:schemeClr val="bg1"/>
                </a:solidFill>
              </a:rPr>
              <a:t>Horizontal bars on dark</a:t>
            </a:r>
          </a:p>
        </p:txBody>
      </p:sp>
      <p:graphicFrame>
        <p:nvGraphicFramePr>
          <p:cNvPr id="14" name="Chart 13" descr="Sample 100% stacked bar chart over dark blue background">
            <a:extLst>
              <a:ext uri="{FF2B5EF4-FFF2-40B4-BE49-F238E27FC236}">
                <a16:creationId xmlns:a16="http://schemas.microsoft.com/office/drawing/2014/main" id="{082F5C3A-03BC-D59F-E746-8B69DB72CCE6}"/>
              </a:ext>
            </a:extLst>
          </p:cNvPr>
          <p:cNvGraphicFramePr>
            <a:graphicFrameLocks/>
          </p:cNvGraphicFramePr>
          <p:nvPr/>
        </p:nvGraphicFramePr>
        <p:xfrm>
          <a:off x="6750858" y="1525769"/>
          <a:ext cx="4572000" cy="1965960"/>
        </p:xfrm>
        <a:graphic>
          <a:graphicData uri="http://schemas.openxmlformats.org/drawingml/2006/chart">
            <c:chart xmlns:c="http://schemas.openxmlformats.org/drawingml/2006/chart" xmlns:r="http://schemas.openxmlformats.org/officeDocument/2006/relationships" r:id="rId5"/>
          </a:graphicData>
        </a:graphic>
      </p:graphicFrame>
      <p:sp>
        <p:nvSpPr>
          <p:cNvPr id="13" name="TextBox 12">
            <a:extLst>
              <a:ext uri="{FF2B5EF4-FFF2-40B4-BE49-F238E27FC236}">
                <a16:creationId xmlns:a16="http://schemas.microsoft.com/office/drawing/2014/main" id="{F5F6AFE7-D4B4-B5B4-BD41-6E05DC7E8357}"/>
              </a:ext>
            </a:extLst>
          </p:cNvPr>
          <p:cNvSpPr txBox="1"/>
          <p:nvPr/>
        </p:nvSpPr>
        <p:spPr bwMode="white">
          <a:xfrm>
            <a:off x="6926843" y="3702259"/>
            <a:ext cx="3907536" cy="184666"/>
          </a:xfrm>
          <a:prstGeom prst="rect">
            <a:avLst/>
          </a:prstGeom>
          <a:noFill/>
        </p:spPr>
        <p:txBody>
          <a:bodyPr wrap="square" lIns="0" tIns="0" rIns="0" bIns="0">
            <a:spAutoFit/>
          </a:bodyPr>
          <a:lstStyle/>
          <a:p>
            <a:r>
              <a:rPr lang="en-US" sz="1200" b="1">
                <a:solidFill>
                  <a:schemeClr val="bg1"/>
                </a:solidFill>
              </a:rPr>
              <a:t>Vertical bars 2 on dark</a:t>
            </a:r>
          </a:p>
        </p:txBody>
      </p:sp>
      <p:graphicFrame>
        <p:nvGraphicFramePr>
          <p:cNvPr id="5" name="Chart 4" descr="Sample column chart over dark blue background">
            <a:extLst>
              <a:ext uri="{FF2B5EF4-FFF2-40B4-BE49-F238E27FC236}">
                <a16:creationId xmlns:a16="http://schemas.microsoft.com/office/drawing/2014/main" id="{58AC64DF-8A25-EBF2-5897-D6F374DDB163}"/>
              </a:ext>
            </a:extLst>
          </p:cNvPr>
          <p:cNvGraphicFramePr/>
          <p:nvPr/>
        </p:nvGraphicFramePr>
        <p:xfrm>
          <a:off x="6614962" y="4130248"/>
          <a:ext cx="4572000" cy="2169968"/>
        </p:xfrm>
        <a:graphic>
          <a:graphicData uri="http://schemas.openxmlformats.org/drawingml/2006/chart">
            <c:chart xmlns:c="http://schemas.openxmlformats.org/drawingml/2006/chart" xmlns:r="http://schemas.openxmlformats.org/officeDocument/2006/relationships" r:id="rId6"/>
          </a:graphicData>
        </a:graphic>
      </p:graphicFrame>
      <p:sp>
        <p:nvSpPr>
          <p:cNvPr id="16" name="Slide Number Placeholder 15">
            <a:extLst>
              <a:ext uri="{FF2B5EF4-FFF2-40B4-BE49-F238E27FC236}">
                <a16:creationId xmlns:a16="http://schemas.microsoft.com/office/drawing/2014/main" id="{8BF3570D-1B91-D9CB-9BCB-AD3A307FB3BC}"/>
              </a:ext>
            </a:extLst>
          </p:cNvPr>
          <p:cNvSpPr>
            <a:spLocks noGrp="1"/>
          </p:cNvSpPr>
          <p:nvPr>
            <p:ph type="sldNum" sz="quarter" idx="12"/>
          </p:nvPr>
        </p:nvSpPr>
        <p:spPr/>
        <p:txBody>
          <a:bodyPr/>
          <a:lstStyle/>
          <a:p>
            <a:fld id="{38826FC0-333C-E549-9FA3-0EE43DF298A3}" type="slidenum">
              <a:rPr lang="en-US" smtClean="0"/>
              <a:pPr/>
              <a:t>57</a:t>
            </a:fld>
            <a:endParaRPr lang="en-US"/>
          </a:p>
        </p:txBody>
      </p:sp>
      <p:sp>
        <p:nvSpPr>
          <p:cNvPr id="3" name="Footer Placeholder 2">
            <a:extLst>
              <a:ext uri="{FF2B5EF4-FFF2-40B4-BE49-F238E27FC236}">
                <a16:creationId xmlns:a16="http://schemas.microsoft.com/office/drawing/2014/main" id="{3AA2C1B4-70E6-30F6-48A7-AA4C7A2C3791}"/>
              </a:ext>
            </a:extLst>
          </p:cNvPr>
          <p:cNvSpPr>
            <a:spLocks noGrp="1"/>
          </p:cNvSpPr>
          <p:nvPr>
            <p:ph type="ftr" sz="quarter" idx="11"/>
          </p:nvPr>
        </p:nvSpPr>
        <p:spPr>
          <a:xfrm>
            <a:off x="1005840" y="6400800"/>
            <a:ext cx="1371600" cy="228600"/>
          </a:xfrm>
        </p:spPr>
        <p:txBody>
          <a:bodyPr/>
          <a:lstStyle/>
          <a:p>
            <a:r>
              <a:rPr lang="en-US"/>
              <a:t>© 2025–2027 Cognizant | Private</a:t>
            </a:r>
          </a:p>
        </p:txBody>
      </p:sp>
      <p:pic>
        <p:nvPicPr>
          <p:cNvPr id="7" name="Cognizant Logo_rgb_rev_2023" descr="Cognizant logo reversed, SVG format">
            <a:extLst>
              <a:ext uri="{FF2B5EF4-FFF2-40B4-BE49-F238E27FC236}">
                <a16:creationId xmlns:a16="http://schemas.microsoft.com/office/drawing/2014/main" id="{944EF8FC-8024-0240-CDC1-5794A9DAFC47}"/>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3598992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98A20-7BB1-7063-A056-F07B4C66462F}"/>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06B40DD3-E5A5-885D-5982-DB016436866C}"/>
              </a:ext>
              <a:ext uri="{C183D7F6-B498-43B3-948B-1728B52AA6E4}">
                <adec:decorative xmlns:adec="http://schemas.microsoft.com/office/drawing/2017/decorative" val="1"/>
              </a:ext>
            </a:extLst>
          </p:cNvPr>
          <p:cNvSpPr/>
          <p:nvPr/>
        </p:nvSpPr>
        <p:spPr bwMode="ltGray">
          <a:xfrm>
            <a:off x="5858992" y="0"/>
            <a:ext cx="6333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6D84A9-CCA2-349E-340D-A666E29E3F9A}"/>
              </a:ext>
            </a:extLst>
          </p:cNvPr>
          <p:cNvSpPr>
            <a:spLocks noGrp="1"/>
          </p:cNvSpPr>
          <p:nvPr>
            <p:ph type="title"/>
          </p:nvPr>
        </p:nvSpPr>
        <p:spPr/>
        <p:txBody>
          <a:bodyPr/>
          <a:lstStyle/>
          <a:p>
            <a:r>
              <a:rPr lang="en-US"/>
              <a:t>Charts - donut</a:t>
            </a:r>
          </a:p>
        </p:txBody>
      </p:sp>
      <p:sp>
        <p:nvSpPr>
          <p:cNvPr id="15" name="TextBox 14">
            <a:extLst>
              <a:ext uri="{FF2B5EF4-FFF2-40B4-BE49-F238E27FC236}">
                <a16:creationId xmlns:a16="http://schemas.microsoft.com/office/drawing/2014/main" id="{8AF61CB2-3CF4-00A2-AA60-2203F1A29592}"/>
              </a:ext>
            </a:extLst>
          </p:cNvPr>
          <p:cNvSpPr txBox="1"/>
          <p:nvPr/>
        </p:nvSpPr>
        <p:spPr>
          <a:xfrm>
            <a:off x="809296" y="1277755"/>
            <a:ext cx="2359154" cy="184666"/>
          </a:xfrm>
          <a:prstGeom prst="rect">
            <a:avLst/>
          </a:prstGeom>
          <a:noFill/>
        </p:spPr>
        <p:txBody>
          <a:bodyPr wrap="square" lIns="0" tIns="0" rIns="0" bIns="0" rtlCol="0">
            <a:spAutoFit/>
          </a:bodyPr>
          <a:lstStyle/>
          <a:p>
            <a:pPr defTabSz="914378">
              <a:defRPr/>
            </a:pPr>
            <a:r>
              <a:rPr lang="en-US" sz="1200" b="1">
                <a:cs typeface="+mn-cs"/>
              </a:rPr>
              <a:t>One data point on light</a:t>
            </a:r>
          </a:p>
        </p:txBody>
      </p:sp>
      <p:graphicFrame>
        <p:nvGraphicFramePr>
          <p:cNvPr id="11" name="Chart 10" descr="Sample donut chart with one data point over white background">
            <a:extLst>
              <a:ext uri="{FF2B5EF4-FFF2-40B4-BE49-F238E27FC236}">
                <a16:creationId xmlns:a16="http://schemas.microsoft.com/office/drawing/2014/main" id="{5F8DEDC8-2436-453A-7C9F-C644163AB9C6}"/>
              </a:ext>
            </a:extLst>
          </p:cNvPr>
          <p:cNvGraphicFramePr/>
          <p:nvPr/>
        </p:nvGraphicFramePr>
        <p:xfrm>
          <a:off x="1467365" y="1596433"/>
          <a:ext cx="2748851" cy="1832567"/>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AFF0690F-25A0-F463-B381-27C148113215}"/>
              </a:ext>
            </a:extLst>
          </p:cNvPr>
          <p:cNvSpPr txBox="1"/>
          <p:nvPr/>
        </p:nvSpPr>
        <p:spPr>
          <a:xfrm>
            <a:off x="2622937" y="2354981"/>
            <a:ext cx="543739" cy="307777"/>
          </a:xfrm>
          <a:prstGeom prst="rect">
            <a:avLst/>
          </a:prstGeom>
          <a:noFill/>
        </p:spPr>
        <p:txBody>
          <a:bodyPr wrap="none" lIns="0" tIns="0" rIns="0" bIns="0" rtlCol="0">
            <a:spAutoFit/>
          </a:bodyPr>
          <a:lstStyle/>
          <a:p>
            <a:pPr algn="ctr" defTabSz="914378">
              <a:defRPr/>
            </a:pPr>
            <a:r>
              <a:rPr lang="en-US" sz="2000" b="1" spc="80">
                <a:cs typeface="+mn-cs"/>
              </a:rPr>
              <a:t>60%</a:t>
            </a:r>
          </a:p>
        </p:txBody>
      </p:sp>
      <p:sp>
        <p:nvSpPr>
          <p:cNvPr id="17" name="TextBox 16">
            <a:extLst>
              <a:ext uri="{FF2B5EF4-FFF2-40B4-BE49-F238E27FC236}">
                <a16:creationId xmlns:a16="http://schemas.microsoft.com/office/drawing/2014/main" id="{744AD5F3-AE43-B459-F37E-572CA4B6E53E}"/>
              </a:ext>
            </a:extLst>
          </p:cNvPr>
          <p:cNvSpPr txBox="1"/>
          <p:nvPr/>
        </p:nvSpPr>
        <p:spPr>
          <a:xfrm>
            <a:off x="3750654" y="2439620"/>
            <a:ext cx="500137" cy="138499"/>
          </a:xfrm>
          <a:prstGeom prst="rect">
            <a:avLst/>
          </a:prstGeom>
          <a:noFill/>
        </p:spPr>
        <p:txBody>
          <a:bodyPr wrap="none" lIns="0" tIns="0" rIns="0" bIns="0" rtlCol="0">
            <a:spAutoFit/>
          </a:bodyPr>
          <a:lstStyle/>
          <a:p>
            <a:pPr defTabSz="914378">
              <a:defRPr/>
            </a:pPr>
            <a:r>
              <a:rPr lang="en-US" sz="900" b="1">
                <a:cs typeface="+mn-cs"/>
              </a:rPr>
              <a:t>Category</a:t>
            </a:r>
          </a:p>
        </p:txBody>
      </p:sp>
      <p:sp>
        <p:nvSpPr>
          <p:cNvPr id="16" name="TextBox 15">
            <a:extLst>
              <a:ext uri="{FF2B5EF4-FFF2-40B4-BE49-F238E27FC236}">
                <a16:creationId xmlns:a16="http://schemas.microsoft.com/office/drawing/2014/main" id="{160B71F1-7542-B309-4066-0B1370F72A99}"/>
              </a:ext>
            </a:extLst>
          </p:cNvPr>
          <p:cNvSpPr txBox="1"/>
          <p:nvPr/>
        </p:nvSpPr>
        <p:spPr>
          <a:xfrm>
            <a:off x="809296" y="3873353"/>
            <a:ext cx="2359154" cy="184666"/>
          </a:xfrm>
          <a:prstGeom prst="rect">
            <a:avLst/>
          </a:prstGeom>
          <a:noFill/>
        </p:spPr>
        <p:txBody>
          <a:bodyPr wrap="square" lIns="0" tIns="0" rIns="0" bIns="0" rtlCol="0">
            <a:spAutoFit/>
          </a:bodyPr>
          <a:lstStyle/>
          <a:p>
            <a:pPr defTabSz="914378">
              <a:defRPr/>
            </a:pPr>
            <a:r>
              <a:rPr lang="en-US" sz="1200" b="1">
                <a:cs typeface="+mn-cs"/>
              </a:rPr>
              <a:t>Two data points on light</a:t>
            </a:r>
          </a:p>
        </p:txBody>
      </p:sp>
      <p:sp>
        <p:nvSpPr>
          <p:cNvPr id="32" name="TextBox 31">
            <a:extLst>
              <a:ext uri="{FF2B5EF4-FFF2-40B4-BE49-F238E27FC236}">
                <a16:creationId xmlns:a16="http://schemas.microsoft.com/office/drawing/2014/main" id="{97995D65-1107-5E58-5240-36CAA717B5B4}"/>
              </a:ext>
            </a:extLst>
          </p:cNvPr>
          <p:cNvSpPr txBox="1"/>
          <p:nvPr/>
        </p:nvSpPr>
        <p:spPr>
          <a:xfrm>
            <a:off x="1467365" y="4875825"/>
            <a:ext cx="500137" cy="353943"/>
          </a:xfrm>
          <a:prstGeom prst="rect">
            <a:avLst/>
          </a:prstGeom>
          <a:noFill/>
        </p:spPr>
        <p:txBody>
          <a:bodyPr wrap="none" lIns="0" tIns="0" rIns="0" bIns="0" rtlCol="0">
            <a:spAutoFit/>
          </a:bodyPr>
          <a:lstStyle/>
          <a:p>
            <a:pPr defTabSz="914378">
              <a:defRPr/>
            </a:pPr>
            <a:r>
              <a:rPr lang="en-US" sz="1400" b="1">
                <a:solidFill>
                  <a:schemeClr val="accent2"/>
                </a:solidFill>
                <a:cs typeface="+mn-cs"/>
              </a:rPr>
              <a:t>40%</a:t>
            </a:r>
            <a:br>
              <a:rPr lang="en-US" sz="900" b="1">
                <a:solidFill>
                  <a:schemeClr val="accent2"/>
                </a:solidFill>
                <a:cs typeface="+mn-cs"/>
              </a:rPr>
            </a:br>
            <a:r>
              <a:rPr lang="en-US" sz="900" b="1">
                <a:solidFill>
                  <a:schemeClr val="accent2"/>
                </a:solidFill>
                <a:cs typeface="+mn-cs"/>
              </a:rPr>
              <a:t>Category</a:t>
            </a:r>
          </a:p>
        </p:txBody>
      </p:sp>
      <p:graphicFrame>
        <p:nvGraphicFramePr>
          <p:cNvPr id="19" name="Chart 18" descr="Sample donut chart with two data points over white background">
            <a:extLst>
              <a:ext uri="{FF2B5EF4-FFF2-40B4-BE49-F238E27FC236}">
                <a16:creationId xmlns:a16="http://schemas.microsoft.com/office/drawing/2014/main" id="{9434F691-3E6F-769B-FF90-3E12731BAC4D}"/>
              </a:ext>
            </a:extLst>
          </p:cNvPr>
          <p:cNvGraphicFramePr/>
          <p:nvPr/>
        </p:nvGraphicFramePr>
        <p:xfrm>
          <a:off x="1516133" y="4182680"/>
          <a:ext cx="2748851" cy="1832567"/>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6E870EDC-56E7-52DF-8552-242D5E9AC92A}"/>
              </a:ext>
            </a:extLst>
          </p:cNvPr>
          <p:cNvSpPr txBox="1"/>
          <p:nvPr/>
        </p:nvSpPr>
        <p:spPr>
          <a:xfrm>
            <a:off x="2702206" y="4968158"/>
            <a:ext cx="376705" cy="169277"/>
          </a:xfrm>
          <a:prstGeom prst="rect">
            <a:avLst/>
          </a:prstGeom>
          <a:noFill/>
        </p:spPr>
        <p:txBody>
          <a:bodyPr wrap="none" lIns="0" tIns="0" rIns="0" bIns="0" rtlCol="0">
            <a:spAutoFit/>
          </a:bodyPr>
          <a:lstStyle/>
          <a:p>
            <a:pPr algn="ctr" defTabSz="914378">
              <a:defRPr/>
            </a:pPr>
            <a:r>
              <a:rPr lang="en-US" sz="1100" b="1">
                <a:cs typeface="+mn-cs"/>
              </a:rPr>
              <a:t>Topic</a:t>
            </a:r>
          </a:p>
        </p:txBody>
      </p:sp>
      <p:sp>
        <p:nvSpPr>
          <p:cNvPr id="6" name="TextBox 5">
            <a:extLst>
              <a:ext uri="{FF2B5EF4-FFF2-40B4-BE49-F238E27FC236}">
                <a16:creationId xmlns:a16="http://schemas.microsoft.com/office/drawing/2014/main" id="{669FF053-3219-0F19-EDAD-ED0BD0A450F2}"/>
              </a:ext>
            </a:extLst>
          </p:cNvPr>
          <p:cNvSpPr txBox="1"/>
          <p:nvPr/>
        </p:nvSpPr>
        <p:spPr>
          <a:xfrm>
            <a:off x="3750654" y="4875825"/>
            <a:ext cx="500137" cy="353943"/>
          </a:xfrm>
          <a:prstGeom prst="rect">
            <a:avLst/>
          </a:prstGeom>
          <a:noFill/>
        </p:spPr>
        <p:txBody>
          <a:bodyPr wrap="none" lIns="0" tIns="0" rIns="0" bIns="0" rtlCol="0">
            <a:spAutoFit/>
          </a:bodyPr>
          <a:lstStyle/>
          <a:p>
            <a:pPr defTabSz="914378">
              <a:defRPr/>
            </a:pPr>
            <a:r>
              <a:rPr lang="en-US" sz="1400" b="1">
                <a:cs typeface="+mn-cs"/>
              </a:rPr>
              <a:t>60%</a:t>
            </a:r>
            <a:br>
              <a:rPr lang="en-US" sz="900" b="1">
                <a:cs typeface="+mn-cs"/>
              </a:rPr>
            </a:br>
            <a:r>
              <a:rPr lang="en-US" sz="900" b="1">
                <a:cs typeface="+mn-cs"/>
              </a:rPr>
              <a:t>Category</a:t>
            </a:r>
          </a:p>
        </p:txBody>
      </p:sp>
      <p:sp>
        <p:nvSpPr>
          <p:cNvPr id="31" name="TextBox 30">
            <a:extLst>
              <a:ext uri="{FF2B5EF4-FFF2-40B4-BE49-F238E27FC236}">
                <a16:creationId xmlns:a16="http://schemas.microsoft.com/office/drawing/2014/main" id="{C4294C56-909B-EDCD-B912-CCE05CDA2F63}"/>
              </a:ext>
            </a:extLst>
          </p:cNvPr>
          <p:cNvSpPr txBox="1"/>
          <p:nvPr/>
        </p:nvSpPr>
        <p:spPr bwMode="white">
          <a:xfrm>
            <a:off x="6926843" y="1277755"/>
            <a:ext cx="2359154" cy="184666"/>
          </a:xfrm>
          <a:prstGeom prst="rect">
            <a:avLst/>
          </a:prstGeom>
          <a:noFill/>
        </p:spPr>
        <p:txBody>
          <a:bodyPr wrap="square" lIns="0" tIns="0" rIns="0" bIns="0" rtlCol="0">
            <a:spAutoFit/>
          </a:bodyPr>
          <a:lstStyle/>
          <a:p>
            <a:pPr defTabSz="914378">
              <a:defRPr/>
            </a:pPr>
            <a:r>
              <a:rPr lang="en-US" sz="1200" b="1">
                <a:solidFill>
                  <a:schemeClr val="bg1"/>
                </a:solidFill>
                <a:cs typeface="+mn-cs"/>
              </a:rPr>
              <a:t>One data point on dark</a:t>
            </a:r>
          </a:p>
        </p:txBody>
      </p:sp>
      <p:graphicFrame>
        <p:nvGraphicFramePr>
          <p:cNvPr id="4" name="Chart 3" descr="Sample donut chart with one data point over dark blue background">
            <a:extLst>
              <a:ext uri="{FF2B5EF4-FFF2-40B4-BE49-F238E27FC236}">
                <a16:creationId xmlns:a16="http://schemas.microsoft.com/office/drawing/2014/main" id="{D9CD39E5-B45B-FC6D-C420-1FA60F22613D}"/>
              </a:ext>
            </a:extLst>
          </p:cNvPr>
          <p:cNvGraphicFramePr/>
          <p:nvPr/>
        </p:nvGraphicFramePr>
        <p:xfrm>
          <a:off x="7752767" y="1596433"/>
          <a:ext cx="2748851" cy="1832567"/>
        </p:xfrm>
        <a:graphic>
          <a:graphicData uri="http://schemas.openxmlformats.org/drawingml/2006/chart">
            <c:chart xmlns:c="http://schemas.openxmlformats.org/drawingml/2006/chart" xmlns:r="http://schemas.openxmlformats.org/officeDocument/2006/relationships" r:id="rId5"/>
          </a:graphicData>
        </a:graphic>
      </p:graphicFrame>
      <p:sp>
        <p:nvSpPr>
          <p:cNvPr id="14" name="TextBox 13">
            <a:extLst>
              <a:ext uri="{FF2B5EF4-FFF2-40B4-BE49-F238E27FC236}">
                <a16:creationId xmlns:a16="http://schemas.microsoft.com/office/drawing/2014/main" id="{3B517759-C619-D75D-8408-DE6F6517F37B}"/>
              </a:ext>
            </a:extLst>
          </p:cNvPr>
          <p:cNvSpPr txBox="1"/>
          <p:nvPr/>
        </p:nvSpPr>
        <p:spPr bwMode="white">
          <a:xfrm>
            <a:off x="8932673" y="2354981"/>
            <a:ext cx="543739" cy="307777"/>
          </a:xfrm>
          <a:prstGeom prst="rect">
            <a:avLst/>
          </a:prstGeom>
          <a:noFill/>
        </p:spPr>
        <p:txBody>
          <a:bodyPr wrap="none" lIns="0" tIns="0" rIns="0" bIns="0" rtlCol="0">
            <a:spAutoFit/>
          </a:bodyPr>
          <a:lstStyle/>
          <a:p>
            <a:pPr algn="ctr" defTabSz="914378">
              <a:defRPr/>
            </a:pPr>
            <a:r>
              <a:rPr lang="en-US" sz="2000" b="1" spc="80">
                <a:solidFill>
                  <a:schemeClr val="bg1"/>
                </a:solidFill>
                <a:cs typeface="+mn-cs"/>
              </a:rPr>
              <a:t>60%</a:t>
            </a:r>
          </a:p>
        </p:txBody>
      </p:sp>
      <p:sp>
        <p:nvSpPr>
          <p:cNvPr id="13" name="TextBox 12">
            <a:extLst>
              <a:ext uri="{FF2B5EF4-FFF2-40B4-BE49-F238E27FC236}">
                <a16:creationId xmlns:a16="http://schemas.microsoft.com/office/drawing/2014/main" id="{16172631-BF6D-D096-5DF8-94165DDAA0ED}"/>
              </a:ext>
            </a:extLst>
          </p:cNvPr>
          <p:cNvSpPr txBox="1"/>
          <p:nvPr/>
        </p:nvSpPr>
        <p:spPr bwMode="white">
          <a:xfrm>
            <a:off x="9985248" y="2439620"/>
            <a:ext cx="500137" cy="138499"/>
          </a:xfrm>
          <a:prstGeom prst="rect">
            <a:avLst/>
          </a:prstGeom>
          <a:noFill/>
        </p:spPr>
        <p:txBody>
          <a:bodyPr wrap="none" lIns="0" tIns="0" rIns="0" bIns="0" rtlCol="0">
            <a:spAutoFit/>
          </a:bodyPr>
          <a:lstStyle/>
          <a:p>
            <a:pPr defTabSz="914378">
              <a:defRPr/>
            </a:pPr>
            <a:r>
              <a:rPr lang="en-US" sz="900" b="1">
                <a:solidFill>
                  <a:schemeClr val="bg1"/>
                </a:solidFill>
                <a:cs typeface="+mn-cs"/>
              </a:rPr>
              <a:t>Category</a:t>
            </a:r>
          </a:p>
        </p:txBody>
      </p:sp>
      <p:sp>
        <p:nvSpPr>
          <p:cNvPr id="23" name="TextBox 22">
            <a:extLst>
              <a:ext uri="{FF2B5EF4-FFF2-40B4-BE49-F238E27FC236}">
                <a16:creationId xmlns:a16="http://schemas.microsoft.com/office/drawing/2014/main" id="{2F37A454-F13C-C271-7428-F90D37F649F1}"/>
              </a:ext>
            </a:extLst>
          </p:cNvPr>
          <p:cNvSpPr txBox="1"/>
          <p:nvPr/>
        </p:nvSpPr>
        <p:spPr bwMode="white">
          <a:xfrm>
            <a:off x="6926843" y="3873353"/>
            <a:ext cx="2359154" cy="184666"/>
          </a:xfrm>
          <a:prstGeom prst="rect">
            <a:avLst/>
          </a:prstGeom>
          <a:noFill/>
        </p:spPr>
        <p:txBody>
          <a:bodyPr wrap="square" lIns="0" tIns="0" rIns="0" bIns="0" rtlCol="0">
            <a:spAutoFit/>
          </a:bodyPr>
          <a:lstStyle/>
          <a:p>
            <a:pPr defTabSz="914378">
              <a:defRPr/>
            </a:pPr>
            <a:r>
              <a:rPr lang="en-US" sz="1200" b="1">
                <a:solidFill>
                  <a:schemeClr val="bg1"/>
                </a:solidFill>
                <a:cs typeface="+mn-cs"/>
              </a:rPr>
              <a:t>Two data points on dark</a:t>
            </a:r>
          </a:p>
        </p:txBody>
      </p:sp>
      <p:graphicFrame>
        <p:nvGraphicFramePr>
          <p:cNvPr id="12" name="Chart 11" descr="Sample donut chart with two data points over dark blue background">
            <a:extLst>
              <a:ext uri="{FF2B5EF4-FFF2-40B4-BE49-F238E27FC236}">
                <a16:creationId xmlns:a16="http://schemas.microsoft.com/office/drawing/2014/main" id="{D70538C0-D6E5-7BDB-4A30-4038B6FFEEC1}"/>
              </a:ext>
            </a:extLst>
          </p:cNvPr>
          <p:cNvGraphicFramePr/>
          <p:nvPr/>
        </p:nvGraphicFramePr>
        <p:xfrm>
          <a:off x="7746245" y="4182680"/>
          <a:ext cx="2748851" cy="1832567"/>
        </p:xfrm>
        <a:graphic>
          <a:graphicData uri="http://schemas.openxmlformats.org/drawingml/2006/chart">
            <c:chart xmlns:c="http://schemas.openxmlformats.org/drawingml/2006/chart" xmlns:r="http://schemas.openxmlformats.org/officeDocument/2006/relationships" r:id="rId6"/>
          </a:graphicData>
        </a:graphic>
      </p:graphicFrame>
      <p:sp>
        <p:nvSpPr>
          <p:cNvPr id="18" name="TextBox 17">
            <a:extLst>
              <a:ext uri="{FF2B5EF4-FFF2-40B4-BE49-F238E27FC236}">
                <a16:creationId xmlns:a16="http://schemas.microsoft.com/office/drawing/2014/main" id="{BC2F7843-763B-4571-63F2-C042CAD673C7}"/>
              </a:ext>
            </a:extLst>
          </p:cNvPr>
          <p:cNvSpPr txBox="1"/>
          <p:nvPr/>
        </p:nvSpPr>
        <p:spPr bwMode="white">
          <a:xfrm>
            <a:off x="7741724" y="4875825"/>
            <a:ext cx="500137" cy="353943"/>
          </a:xfrm>
          <a:prstGeom prst="rect">
            <a:avLst/>
          </a:prstGeom>
          <a:noFill/>
        </p:spPr>
        <p:txBody>
          <a:bodyPr wrap="none" lIns="0" tIns="0" rIns="0" bIns="0" rtlCol="0">
            <a:spAutoFit/>
          </a:bodyPr>
          <a:lstStyle/>
          <a:p>
            <a:pPr defTabSz="914378">
              <a:defRPr/>
            </a:pPr>
            <a:r>
              <a:rPr lang="en-US" sz="1400" b="1">
                <a:solidFill>
                  <a:schemeClr val="bg1"/>
                </a:solidFill>
                <a:cs typeface="+mn-cs"/>
              </a:rPr>
              <a:t>40%</a:t>
            </a:r>
            <a:br>
              <a:rPr lang="en-US" sz="900" b="1">
                <a:solidFill>
                  <a:schemeClr val="bg1"/>
                </a:solidFill>
                <a:cs typeface="+mn-cs"/>
              </a:rPr>
            </a:br>
            <a:r>
              <a:rPr lang="en-US" sz="900" b="1">
                <a:solidFill>
                  <a:schemeClr val="bg1"/>
                </a:solidFill>
                <a:cs typeface="+mn-cs"/>
              </a:rPr>
              <a:t>Category</a:t>
            </a:r>
          </a:p>
        </p:txBody>
      </p:sp>
      <p:sp>
        <p:nvSpPr>
          <p:cNvPr id="35" name="TextBox 34">
            <a:extLst>
              <a:ext uri="{FF2B5EF4-FFF2-40B4-BE49-F238E27FC236}">
                <a16:creationId xmlns:a16="http://schemas.microsoft.com/office/drawing/2014/main" id="{573A8DA7-7E2B-F806-6C04-B5736051F353}"/>
              </a:ext>
            </a:extLst>
          </p:cNvPr>
          <p:cNvSpPr txBox="1"/>
          <p:nvPr/>
        </p:nvSpPr>
        <p:spPr bwMode="white">
          <a:xfrm>
            <a:off x="8951032" y="4968158"/>
            <a:ext cx="376705" cy="169277"/>
          </a:xfrm>
          <a:prstGeom prst="rect">
            <a:avLst/>
          </a:prstGeom>
          <a:noFill/>
        </p:spPr>
        <p:txBody>
          <a:bodyPr wrap="none" lIns="0" tIns="0" rIns="0" bIns="0" rtlCol="0">
            <a:spAutoFit/>
          </a:bodyPr>
          <a:lstStyle/>
          <a:p>
            <a:pPr algn="ctr" defTabSz="914378">
              <a:defRPr/>
            </a:pPr>
            <a:r>
              <a:rPr lang="en-US" sz="1100" b="1">
                <a:solidFill>
                  <a:schemeClr val="bg1"/>
                </a:solidFill>
                <a:cs typeface="+mn-cs"/>
              </a:rPr>
              <a:t>Topic</a:t>
            </a:r>
          </a:p>
        </p:txBody>
      </p:sp>
      <p:sp>
        <p:nvSpPr>
          <p:cNvPr id="34" name="TextBox 33">
            <a:extLst>
              <a:ext uri="{FF2B5EF4-FFF2-40B4-BE49-F238E27FC236}">
                <a16:creationId xmlns:a16="http://schemas.microsoft.com/office/drawing/2014/main" id="{446D7ED2-EB5E-C8D4-0ECD-42D0B43F9610}"/>
              </a:ext>
            </a:extLst>
          </p:cNvPr>
          <p:cNvSpPr txBox="1"/>
          <p:nvPr/>
        </p:nvSpPr>
        <p:spPr bwMode="white">
          <a:xfrm>
            <a:off x="9999480" y="4875825"/>
            <a:ext cx="500137" cy="353943"/>
          </a:xfrm>
          <a:prstGeom prst="rect">
            <a:avLst/>
          </a:prstGeom>
          <a:noFill/>
        </p:spPr>
        <p:txBody>
          <a:bodyPr wrap="none" lIns="0" tIns="0" rIns="0" bIns="0" rtlCol="0">
            <a:spAutoFit/>
          </a:bodyPr>
          <a:lstStyle/>
          <a:p>
            <a:pPr defTabSz="914378">
              <a:defRPr/>
            </a:pPr>
            <a:r>
              <a:rPr lang="en-US" sz="1400" b="1">
                <a:solidFill>
                  <a:schemeClr val="bg1"/>
                </a:solidFill>
                <a:cs typeface="+mn-cs"/>
              </a:rPr>
              <a:t>60%</a:t>
            </a:r>
            <a:br>
              <a:rPr lang="en-US" sz="900" b="1">
                <a:solidFill>
                  <a:schemeClr val="bg1"/>
                </a:solidFill>
                <a:cs typeface="+mn-cs"/>
              </a:rPr>
            </a:br>
            <a:r>
              <a:rPr lang="en-US" sz="900" b="1">
                <a:solidFill>
                  <a:schemeClr val="bg1"/>
                </a:solidFill>
                <a:cs typeface="+mn-cs"/>
              </a:rPr>
              <a:t>Category</a:t>
            </a:r>
          </a:p>
        </p:txBody>
      </p:sp>
      <p:sp>
        <p:nvSpPr>
          <p:cNvPr id="5" name="Slide Number Placeholder 4">
            <a:extLst>
              <a:ext uri="{FF2B5EF4-FFF2-40B4-BE49-F238E27FC236}">
                <a16:creationId xmlns:a16="http://schemas.microsoft.com/office/drawing/2014/main" id="{BAE0CDEA-19FA-7F9C-7C84-7ECFF8A1064A}"/>
              </a:ext>
            </a:extLst>
          </p:cNvPr>
          <p:cNvSpPr>
            <a:spLocks noGrp="1"/>
          </p:cNvSpPr>
          <p:nvPr>
            <p:ph type="sldNum" sz="quarter" idx="12"/>
          </p:nvPr>
        </p:nvSpPr>
        <p:spPr/>
        <p:txBody>
          <a:bodyPr/>
          <a:lstStyle/>
          <a:p>
            <a:fld id="{C53E075B-3175-45CF-B3C7-FEDF3F5961E3}" type="slidenum">
              <a:rPr lang="en-US" smtClean="0"/>
              <a:pPr/>
              <a:t>58</a:t>
            </a:fld>
            <a:endParaRPr lang="en-US"/>
          </a:p>
        </p:txBody>
      </p:sp>
      <p:sp>
        <p:nvSpPr>
          <p:cNvPr id="8" name="Footer Placeholder 7">
            <a:extLst>
              <a:ext uri="{FF2B5EF4-FFF2-40B4-BE49-F238E27FC236}">
                <a16:creationId xmlns:a16="http://schemas.microsoft.com/office/drawing/2014/main" id="{A5728247-1263-F6E1-1E20-55725CFD4F58}"/>
              </a:ext>
            </a:extLst>
          </p:cNvPr>
          <p:cNvSpPr>
            <a:spLocks noGrp="1"/>
          </p:cNvSpPr>
          <p:nvPr>
            <p:ph type="ftr" sz="quarter" idx="11"/>
          </p:nvPr>
        </p:nvSpPr>
        <p:spPr/>
        <p:txBody>
          <a:bodyPr/>
          <a:lstStyle/>
          <a:p>
            <a:r>
              <a:rPr lang="en-US"/>
              <a:t>© 2025–2027 Cognizant | Private</a:t>
            </a:r>
          </a:p>
        </p:txBody>
      </p:sp>
      <p:pic>
        <p:nvPicPr>
          <p:cNvPr id="3" name="Cognizant Logo_rgb_rev_2023" descr="Cognizant logo reversed, SVG format">
            <a:extLst>
              <a:ext uri="{FF2B5EF4-FFF2-40B4-BE49-F238E27FC236}">
                <a16:creationId xmlns:a16="http://schemas.microsoft.com/office/drawing/2014/main" id="{FC2A8D22-6210-C2AD-A786-5B3948808A9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6803113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87AEF-AEAC-10B4-D1CE-8A9DFE2F5F57}"/>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A67F14ED-68B9-E56A-4001-D8809583081B}"/>
              </a:ext>
              <a:ext uri="{C183D7F6-B498-43B3-948B-1728B52AA6E4}">
                <adec:decorative xmlns:adec="http://schemas.microsoft.com/office/drawing/2017/decorative" val="1"/>
              </a:ext>
            </a:extLst>
          </p:cNvPr>
          <p:cNvSpPr/>
          <p:nvPr/>
        </p:nvSpPr>
        <p:spPr bwMode="ltGray">
          <a:xfrm>
            <a:off x="5858992" y="0"/>
            <a:ext cx="6333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1581-3E02-F97A-618A-438CC0B4F2A4}"/>
              </a:ext>
            </a:extLst>
          </p:cNvPr>
          <p:cNvSpPr>
            <a:spLocks noGrp="1"/>
          </p:cNvSpPr>
          <p:nvPr>
            <p:ph type="title"/>
          </p:nvPr>
        </p:nvSpPr>
        <p:spPr/>
        <p:txBody>
          <a:bodyPr/>
          <a:lstStyle/>
          <a:p>
            <a:r>
              <a:rPr lang="en-US"/>
              <a:t>Charts - donut, multiple categories</a:t>
            </a:r>
          </a:p>
        </p:txBody>
      </p:sp>
      <p:sp>
        <p:nvSpPr>
          <p:cNvPr id="16" name="TextBox 15">
            <a:extLst>
              <a:ext uri="{FF2B5EF4-FFF2-40B4-BE49-F238E27FC236}">
                <a16:creationId xmlns:a16="http://schemas.microsoft.com/office/drawing/2014/main" id="{27ED7AB5-DB5E-5A45-50A1-BBAE2FFE3F1E}"/>
              </a:ext>
            </a:extLst>
          </p:cNvPr>
          <p:cNvSpPr txBox="1"/>
          <p:nvPr/>
        </p:nvSpPr>
        <p:spPr>
          <a:xfrm>
            <a:off x="809296" y="1952540"/>
            <a:ext cx="2359154" cy="184666"/>
          </a:xfrm>
          <a:prstGeom prst="rect">
            <a:avLst/>
          </a:prstGeom>
          <a:noFill/>
        </p:spPr>
        <p:txBody>
          <a:bodyPr wrap="square" lIns="0" tIns="0" rIns="0" bIns="0" rtlCol="0">
            <a:spAutoFit/>
          </a:bodyPr>
          <a:lstStyle/>
          <a:p>
            <a:pPr defTabSz="914378">
              <a:defRPr/>
            </a:pPr>
            <a:r>
              <a:rPr lang="en-US" sz="1200" b="1">
                <a:solidFill>
                  <a:schemeClr val="tx2"/>
                </a:solidFill>
                <a:cs typeface="+mn-cs"/>
              </a:rPr>
              <a:t>Multiple data points on light</a:t>
            </a:r>
          </a:p>
        </p:txBody>
      </p:sp>
      <p:graphicFrame>
        <p:nvGraphicFramePr>
          <p:cNvPr id="17" name="Chart 16" descr="Sample donut chart with multiple data points over white background">
            <a:extLst>
              <a:ext uri="{FF2B5EF4-FFF2-40B4-BE49-F238E27FC236}">
                <a16:creationId xmlns:a16="http://schemas.microsoft.com/office/drawing/2014/main" id="{A9082A36-7E04-D55C-93FD-CE1DBB8220D0}"/>
              </a:ext>
            </a:extLst>
          </p:cNvPr>
          <p:cNvGraphicFramePr/>
          <p:nvPr/>
        </p:nvGraphicFramePr>
        <p:xfrm>
          <a:off x="1498879" y="2865970"/>
          <a:ext cx="2679223" cy="1786149"/>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162A1A2F-F9A0-7295-E28A-42E070A7DE37}"/>
              </a:ext>
            </a:extLst>
          </p:cNvPr>
          <p:cNvSpPr txBox="1"/>
          <p:nvPr/>
        </p:nvSpPr>
        <p:spPr>
          <a:xfrm>
            <a:off x="1412458" y="3685300"/>
            <a:ext cx="582211" cy="138499"/>
          </a:xfrm>
          <a:prstGeom prst="rect">
            <a:avLst/>
          </a:prstGeom>
          <a:noFill/>
        </p:spPr>
        <p:txBody>
          <a:bodyPr wrap="none" lIns="0" tIns="0" rIns="0" bIns="0" rtlCol="0">
            <a:spAutoFit/>
          </a:bodyPr>
          <a:lstStyle/>
          <a:p>
            <a:pPr defTabSz="914378">
              <a:defRPr/>
            </a:pPr>
            <a:r>
              <a:rPr lang="en-US" sz="900" b="1" spc="80">
                <a:solidFill>
                  <a:schemeClr val="accent1"/>
                </a:solidFill>
                <a:cs typeface="+mn-cs"/>
              </a:rPr>
              <a:t>Category</a:t>
            </a:r>
          </a:p>
        </p:txBody>
      </p:sp>
      <p:sp>
        <p:nvSpPr>
          <p:cNvPr id="15" name="TextBox 14">
            <a:extLst>
              <a:ext uri="{FF2B5EF4-FFF2-40B4-BE49-F238E27FC236}">
                <a16:creationId xmlns:a16="http://schemas.microsoft.com/office/drawing/2014/main" id="{78012D81-B232-075E-1FDF-368EAB5F9023}"/>
              </a:ext>
            </a:extLst>
          </p:cNvPr>
          <p:cNvSpPr txBox="1"/>
          <p:nvPr/>
        </p:nvSpPr>
        <p:spPr>
          <a:xfrm>
            <a:off x="3234372" y="2932035"/>
            <a:ext cx="582211" cy="138499"/>
          </a:xfrm>
          <a:prstGeom prst="rect">
            <a:avLst/>
          </a:prstGeom>
          <a:noFill/>
        </p:spPr>
        <p:txBody>
          <a:bodyPr wrap="none" lIns="0" tIns="0" rIns="0" bIns="0" rtlCol="0">
            <a:spAutoFit/>
          </a:bodyPr>
          <a:lstStyle/>
          <a:p>
            <a:pPr defTabSz="914378">
              <a:defRPr/>
            </a:pPr>
            <a:r>
              <a:rPr lang="en-US" sz="900" b="1" spc="80">
                <a:solidFill>
                  <a:schemeClr val="accent2"/>
                </a:solidFill>
                <a:cs typeface="+mn-cs"/>
              </a:rPr>
              <a:t>Category</a:t>
            </a:r>
          </a:p>
        </p:txBody>
      </p:sp>
      <p:sp>
        <p:nvSpPr>
          <p:cNvPr id="12" name="TextBox 11">
            <a:extLst>
              <a:ext uri="{FF2B5EF4-FFF2-40B4-BE49-F238E27FC236}">
                <a16:creationId xmlns:a16="http://schemas.microsoft.com/office/drawing/2014/main" id="{A01192C4-4708-E0FA-23EC-602AF2A31E68}"/>
              </a:ext>
            </a:extLst>
          </p:cNvPr>
          <p:cNvSpPr txBox="1"/>
          <p:nvPr/>
        </p:nvSpPr>
        <p:spPr>
          <a:xfrm>
            <a:off x="3616253" y="3435827"/>
            <a:ext cx="582211" cy="138499"/>
          </a:xfrm>
          <a:prstGeom prst="rect">
            <a:avLst/>
          </a:prstGeom>
          <a:noFill/>
        </p:spPr>
        <p:txBody>
          <a:bodyPr wrap="none" lIns="0" tIns="0" rIns="0" bIns="0" rtlCol="0">
            <a:spAutoFit/>
          </a:bodyPr>
          <a:lstStyle/>
          <a:p>
            <a:pPr defTabSz="914378">
              <a:defRPr/>
            </a:pPr>
            <a:r>
              <a:rPr lang="en-US" sz="900" b="1" spc="80">
                <a:cs typeface="+mn-cs"/>
              </a:rPr>
              <a:t>Category</a:t>
            </a:r>
          </a:p>
        </p:txBody>
      </p:sp>
      <p:sp>
        <p:nvSpPr>
          <p:cNvPr id="13" name="TextBox 12">
            <a:extLst>
              <a:ext uri="{FF2B5EF4-FFF2-40B4-BE49-F238E27FC236}">
                <a16:creationId xmlns:a16="http://schemas.microsoft.com/office/drawing/2014/main" id="{D2941646-00B4-6265-6EE1-589D814C2858}"/>
              </a:ext>
            </a:extLst>
          </p:cNvPr>
          <p:cNvSpPr txBox="1"/>
          <p:nvPr/>
        </p:nvSpPr>
        <p:spPr>
          <a:xfrm>
            <a:off x="3511331" y="4170139"/>
            <a:ext cx="582211" cy="138499"/>
          </a:xfrm>
          <a:prstGeom prst="rect">
            <a:avLst/>
          </a:prstGeom>
          <a:noFill/>
        </p:spPr>
        <p:txBody>
          <a:bodyPr wrap="none" lIns="0" tIns="0" rIns="0" bIns="0" rtlCol="0">
            <a:spAutoFit/>
          </a:bodyPr>
          <a:lstStyle/>
          <a:p>
            <a:pPr defTabSz="914378">
              <a:defRPr/>
            </a:pPr>
            <a:r>
              <a:rPr lang="en-US" sz="900" b="1" spc="80">
                <a:solidFill>
                  <a:schemeClr val="accent4"/>
                </a:solidFill>
                <a:cs typeface="+mn-cs"/>
              </a:rPr>
              <a:t>Category</a:t>
            </a:r>
          </a:p>
        </p:txBody>
      </p:sp>
      <p:sp>
        <p:nvSpPr>
          <p:cNvPr id="23" name="TextBox 22">
            <a:extLst>
              <a:ext uri="{FF2B5EF4-FFF2-40B4-BE49-F238E27FC236}">
                <a16:creationId xmlns:a16="http://schemas.microsoft.com/office/drawing/2014/main" id="{56BBF887-EEE1-590D-160E-77B2F47ABAD8}"/>
              </a:ext>
            </a:extLst>
          </p:cNvPr>
          <p:cNvSpPr txBox="1"/>
          <p:nvPr/>
        </p:nvSpPr>
        <p:spPr bwMode="white">
          <a:xfrm>
            <a:off x="6926843" y="1952540"/>
            <a:ext cx="2359154" cy="184666"/>
          </a:xfrm>
          <a:prstGeom prst="rect">
            <a:avLst/>
          </a:prstGeom>
          <a:noFill/>
        </p:spPr>
        <p:txBody>
          <a:bodyPr wrap="square" lIns="0" tIns="0" rIns="0" bIns="0" rtlCol="0">
            <a:spAutoFit/>
          </a:bodyPr>
          <a:lstStyle/>
          <a:p>
            <a:pPr defTabSz="914378">
              <a:defRPr/>
            </a:pPr>
            <a:r>
              <a:rPr lang="en-US" sz="1200" b="1">
                <a:solidFill>
                  <a:schemeClr val="bg1"/>
                </a:solidFill>
                <a:cs typeface="+mn-cs"/>
              </a:rPr>
              <a:t>Multiple data points on dark</a:t>
            </a:r>
          </a:p>
        </p:txBody>
      </p:sp>
      <p:graphicFrame>
        <p:nvGraphicFramePr>
          <p:cNvPr id="19" name="Chart 18" descr="Sample donut chart with multiple data points over dark blue background">
            <a:extLst>
              <a:ext uri="{FF2B5EF4-FFF2-40B4-BE49-F238E27FC236}">
                <a16:creationId xmlns:a16="http://schemas.microsoft.com/office/drawing/2014/main" id="{F3F1DAF8-F86A-9DA0-E7E2-A1C57B79F824}"/>
              </a:ext>
            </a:extLst>
          </p:cNvPr>
          <p:cNvGraphicFramePr/>
          <p:nvPr/>
        </p:nvGraphicFramePr>
        <p:xfrm>
          <a:off x="7680223" y="2865970"/>
          <a:ext cx="2679223" cy="1786149"/>
        </p:xfrm>
        <a:graphic>
          <a:graphicData uri="http://schemas.openxmlformats.org/drawingml/2006/chart">
            <c:chart xmlns:c="http://schemas.openxmlformats.org/drawingml/2006/chart" xmlns:r="http://schemas.openxmlformats.org/officeDocument/2006/relationships" r:id="rId4"/>
          </a:graphicData>
        </a:graphic>
      </p:graphicFrame>
      <p:sp>
        <p:nvSpPr>
          <p:cNvPr id="24" name="TextBox 23">
            <a:extLst>
              <a:ext uri="{FF2B5EF4-FFF2-40B4-BE49-F238E27FC236}">
                <a16:creationId xmlns:a16="http://schemas.microsoft.com/office/drawing/2014/main" id="{EE70175C-DE06-8AD0-8B06-3875580CC1B9}"/>
              </a:ext>
            </a:extLst>
          </p:cNvPr>
          <p:cNvSpPr txBox="1"/>
          <p:nvPr/>
        </p:nvSpPr>
        <p:spPr bwMode="white">
          <a:xfrm>
            <a:off x="7599694" y="3685300"/>
            <a:ext cx="582211" cy="138499"/>
          </a:xfrm>
          <a:prstGeom prst="rect">
            <a:avLst/>
          </a:prstGeom>
          <a:noFill/>
        </p:spPr>
        <p:txBody>
          <a:bodyPr wrap="none" lIns="0" tIns="0" rIns="0" bIns="0" rtlCol="0">
            <a:spAutoFit/>
          </a:bodyPr>
          <a:lstStyle/>
          <a:p>
            <a:pPr defTabSz="914378">
              <a:defRPr/>
            </a:pPr>
            <a:r>
              <a:rPr lang="en-US" sz="900" b="1" spc="80">
                <a:solidFill>
                  <a:schemeClr val="bg1"/>
                </a:solidFill>
                <a:cs typeface="+mn-cs"/>
              </a:rPr>
              <a:t>Category</a:t>
            </a:r>
          </a:p>
        </p:txBody>
      </p:sp>
      <p:sp>
        <p:nvSpPr>
          <p:cNvPr id="11" name="TextBox 10">
            <a:extLst>
              <a:ext uri="{FF2B5EF4-FFF2-40B4-BE49-F238E27FC236}">
                <a16:creationId xmlns:a16="http://schemas.microsoft.com/office/drawing/2014/main" id="{884140C3-7C3F-9474-DADF-DE0A993C0A0B}"/>
              </a:ext>
            </a:extLst>
          </p:cNvPr>
          <p:cNvSpPr txBox="1"/>
          <p:nvPr/>
        </p:nvSpPr>
        <p:spPr bwMode="white">
          <a:xfrm>
            <a:off x="9423211" y="2932035"/>
            <a:ext cx="582211" cy="138499"/>
          </a:xfrm>
          <a:prstGeom prst="rect">
            <a:avLst/>
          </a:prstGeom>
          <a:noFill/>
        </p:spPr>
        <p:txBody>
          <a:bodyPr wrap="none" lIns="0" tIns="0" rIns="0" bIns="0" rtlCol="0">
            <a:spAutoFit/>
          </a:bodyPr>
          <a:lstStyle/>
          <a:p>
            <a:pPr defTabSz="914378">
              <a:defRPr/>
            </a:pPr>
            <a:r>
              <a:rPr lang="en-US" sz="900" b="1" spc="80">
                <a:solidFill>
                  <a:schemeClr val="bg1"/>
                </a:solidFill>
                <a:cs typeface="+mn-cs"/>
              </a:rPr>
              <a:t>Category</a:t>
            </a:r>
          </a:p>
        </p:txBody>
      </p:sp>
      <p:sp>
        <p:nvSpPr>
          <p:cNvPr id="8" name="TextBox 7">
            <a:extLst>
              <a:ext uri="{FF2B5EF4-FFF2-40B4-BE49-F238E27FC236}">
                <a16:creationId xmlns:a16="http://schemas.microsoft.com/office/drawing/2014/main" id="{9517346D-0749-A2C6-AD00-0266504721C3}"/>
              </a:ext>
            </a:extLst>
          </p:cNvPr>
          <p:cNvSpPr txBox="1"/>
          <p:nvPr/>
        </p:nvSpPr>
        <p:spPr bwMode="white">
          <a:xfrm>
            <a:off x="9802120" y="3435827"/>
            <a:ext cx="582211" cy="138499"/>
          </a:xfrm>
          <a:prstGeom prst="rect">
            <a:avLst/>
          </a:prstGeom>
          <a:noFill/>
        </p:spPr>
        <p:txBody>
          <a:bodyPr wrap="none" lIns="0" tIns="0" rIns="0" bIns="0" rtlCol="0">
            <a:spAutoFit/>
          </a:bodyPr>
          <a:lstStyle/>
          <a:p>
            <a:pPr defTabSz="914378">
              <a:defRPr/>
            </a:pPr>
            <a:r>
              <a:rPr lang="en-US" sz="900" b="1" spc="80">
                <a:solidFill>
                  <a:schemeClr val="bg1"/>
                </a:solidFill>
                <a:cs typeface="+mn-cs"/>
              </a:rPr>
              <a:t>Category</a:t>
            </a:r>
          </a:p>
        </p:txBody>
      </p:sp>
      <p:sp>
        <p:nvSpPr>
          <p:cNvPr id="10" name="TextBox 9">
            <a:extLst>
              <a:ext uri="{FF2B5EF4-FFF2-40B4-BE49-F238E27FC236}">
                <a16:creationId xmlns:a16="http://schemas.microsoft.com/office/drawing/2014/main" id="{DA08BA6F-A012-DD86-FA16-0AF2178DFE12}"/>
              </a:ext>
            </a:extLst>
          </p:cNvPr>
          <p:cNvSpPr txBox="1"/>
          <p:nvPr/>
        </p:nvSpPr>
        <p:spPr bwMode="white">
          <a:xfrm>
            <a:off x="9707665" y="4170139"/>
            <a:ext cx="582211" cy="138499"/>
          </a:xfrm>
          <a:prstGeom prst="rect">
            <a:avLst/>
          </a:prstGeom>
          <a:noFill/>
        </p:spPr>
        <p:txBody>
          <a:bodyPr wrap="none" lIns="0" tIns="0" rIns="0" bIns="0" rtlCol="0">
            <a:spAutoFit/>
          </a:bodyPr>
          <a:lstStyle/>
          <a:p>
            <a:pPr defTabSz="914378">
              <a:defRPr/>
            </a:pPr>
            <a:r>
              <a:rPr lang="en-US" sz="900" b="1" spc="80">
                <a:solidFill>
                  <a:schemeClr val="bg1"/>
                </a:solidFill>
                <a:cs typeface="+mn-cs"/>
              </a:rPr>
              <a:t>Category</a:t>
            </a:r>
          </a:p>
        </p:txBody>
      </p:sp>
      <p:sp>
        <p:nvSpPr>
          <p:cNvPr id="5" name="Slide Number Placeholder 4">
            <a:extLst>
              <a:ext uri="{FF2B5EF4-FFF2-40B4-BE49-F238E27FC236}">
                <a16:creationId xmlns:a16="http://schemas.microsoft.com/office/drawing/2014/main" id="{B6D69B00-E675-C48F-8CF7-B7A35A8E531F}"/>
              </a:ext>
            </a:extLst>
          </p:cNvPr>
          <p:cNvSpPr>
            <a:spLocks noGrp="1"/>
          </p:cNvSpPr>
          <p:nvPr>
            <p:ph type="sldNum" sz="quarter" idx="12"/>
          </p:nvPr>
        </p:nvSpPr>
        <p:spPr/>
        <p:txBody>
          <a:bodyPr/>
          <a:lstStyle/>
          <a:p>
            <a:fld id="{C53E075B-3175-45CF-B3C7-FEDF3F5961E3}" type="slidenum">
              <a:rPr lang="en-US" smtClean="0"/>
              <a:pPr/>
              <a:t>59</a:t>
            </a:fld>
            <a:endParaRPr lang="en-US"/>
          </a:p>
        </p:txBody>
      </p:sp>
      <p:sp>
        <p:nvSpPr>
          <p:cNvPr id="3" name="Footer Placeholder 2">
            <a:extLst>
              <a:ext uri="{FF2B5EF4-FFF2-40B4-BE49-F238E27FC236}">
                <a16:creationId xmlns:a16="http://schemas.microsoft.com/office/drawing/2014/main" id="{7E187AF5-7619-98C2-0EFA-EAB476E8669B}"/>
              </a:ext>
            </a:extLst>
          </p:cNvPr>
          <p:cNvSpPr>
            <a:spLocks noGrp="1"/>
          </p:cNvSpPr>
          <p:nvPr>
            <p:ph type="ftr" sz="quarter" idx="11"/>
          </p:nvPr>
        </p:nvSpPr>
        <p:spPr/>
        <p:txBody>
          <a:bodyPr/>
          <a:lstStyle/>
          <a:p>
            <a:r>
              <a:rPr lang="en-US"/>
              <a:t>© 2025–2027 Cognizant | Private</a:t>
            </a:r>
          </a:p>
        </p:txBody>
      </p:sp>
      <p:pic>
        <p:nvPicPr>
          <p:cNvPr id="4" name="Cognizant Logo_rgb_rev_2023" descr="Cognizant logo reversed, SVG format">
            <a:extLst>
              <a:ext uri="{FF2B5EF4-FFF2-40B4-BE49-F238E27FC236}">
                <a16:creationId xmlns:a16="http://schemas.microsoft.com/office/drawing/2014/main" id="{44C0DF62-2D94-9E98-7C9E-46B7199A2AC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765711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AF2081-EEE7-8B6F-18E7-772AA51A321B}"/>
              </a:ext>
            </a:extLst>
          </p:cNvPr>
          <p:cNvSpPr>
            <a:spLocks noGrp="1"/>
          </p:cNvSpPr>
          <p:nvPr>
            <p:ph type="title"/>
          </p:nvPr>
        </p:nvSpPr>
        <p:spPr>
          <a:xfrm>
            <a:off x="457200" y="457200"/>
            <a:ext cx="11277600" cy="332399"/>
          </a:xfrm>
        </p:spPr>
        <p:txBody>
          <a:bodyPr/>
          <a:lstStyle/>
          <a:p>
            <a:r>
              <a:rPr lang="en-US"/>
              <a:t>Template layouts</a:t>
            </a:r>
          </a:p>
        </p:txBody>
      </p:sp>
      <p:sp>
        <p:nvSpPr>
          <p:cNvPr id="14" name="Content Placeholder 10">
            <a:extLst>
              <a:ext uri="{FF2B5EF4-FFF2-40B4-BE49-F238E27FC236}">
                <a16:creationId xmlns:a16="http://schemas.microsoft.com/office/drawing/2014/main" id="{74BA989A-C44E-09BB-1213-EE9FF246DFEA}"/>
              </a:ext>
            </a:extLst>
          </p:cNvPr>
          <p:cNvSpPr txBox="1">
            <a:spLocks/>
          </p:cNvSpPr>
          <p:nvPr/>
        </p:nvSpPr>
        <p:spPr>
          <a:xfrm>
            <a:off x="457200" y="1083825"/>
            <a:ext cx="3200400" cy="2709149"/>
          </a:xfrm>
          <a:prstGeom prst="rect">
            <a:avLst/>
          </a:prstGeom>
        </p:spPr>
        <p:txBody>
          <a:bodyPr lIns="0" tIns="0" rIns="0" bIns="0" anchor="t" anchorCtr="0"/>
          <a:lst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buFont typeface="Arial" panose="020B0604020202020204" pitchFamily="34" charset="0"/>
              <a:buNone/>
            </a:pPr>
            <a:r>
              <a:rPr lang="en-US" sz="1400" b="1" spc="-7">
                <a:solidFill>
                  <a:schemeClr val="accent2"/>
                </a:solidFill>
                <a:cs typeface="Arial" panose="020B0604020202020204" pitchFamily="34" charset="0"/>
              </a:rPr>
              <a:t>Assigning and changing layouts</a:t>
            </a:r>
          </a:p>
          <a:p>
            <a:pPr marL="0" indent="0">
              <a:buNone/>
            </a:pPr>
            <a:r>
              <a:rPr lang="en-US" sz="1400" spc="-7">
                <a:solidFill>
                  <a:schemeClr val="accent1"/>
                </a:solidFill>
                <a:cs typeface="Arial" panose="020B0604020202020204" pitchFamily="34" charset="0"/>
              </a:rPr>
              <a:t>You can assign and reassign layouts from the Layout button on the Home tab. You can also use the Reset button when necessary to revert a slide’s elements to the original layout.</a:t>
            </a:r>
            <a:endParaRPr lang="en-US" sz="1400"/>
          </a:p>
        </p:txBody>
      </p:sp>
      <p:grpSp>
        <p:nvGrpSpPr>
          <p:cNvPr id="17" name="Group 16" descr="Thumbnail example of the PowerPoint UI and how to select and apply a layout from the master to a current slide">
            <a:extLst>
              <a:ext uri="{FF2B5EF4-FFF2-40B4-BE49-F238E27FC236}">
                <a16:creationId xmlns:a16="http://schemas.microsoft.com/office/drawing/2014/main" id="{3FE88A26-90B9-C031-ED67-D7151F913003}"/>
              </a:ext>
            </a:extLst>
          </p:cNvPr>
          <p:cNvGrpSpPr/>
          <p:nvPr/>
        </p:nvGrpSpPr>
        <p:grpSpPr>
          <a:xfrm>
            <a:off x="385657" y="2661422"/>
            <a:ext cx="4253555" cy="2486161"/>
            <a:chOff x="3127293" y="-1561133"/>
            <a:chExt cx="7772400" cy="4542891"/>
          </a:xfrm>
        </p:grpSpPr>
        <p:pic>
          <p:nvPicPr>
            <p:cNvPr id="13" name="Picture 12">
              <a:extLst>
                <a:ext uri="{FF2B5EF4-FFF2-40B4-BE49-F238E27FC236}">
                  <a16:creationId xmlns:a16="http://schemas.microsoft.com/office/drawing/2014/main" id="{909FB509-31C3-81CD-BD4E-95E846FD493F}"/>
                </a:ext>
              </a:extLst>
            </p:cNvPr>
            <p:cNvPicPr>
              <a:picLocks noChangeAspect="1"/>
            </p:cNvPicPr>
            <p:nvPr/>
          </p:nvPicPr>
          <p:blipFill>
            <a:blip r:embed="rId2"/>
            <a:stretch>
              <a:fillRect/>
            </a:stretch>
          </p:blipFill>
          <p:spPr>
            <a:xfrm>
              <a:off x="3127293" y="-1561133"/>
              <a:ext cx="7772400" cy="4542891"/>
            </a:xfrm>
            <a:prstGeom prst="rect">
              <a:avLst/>
            </a:prstGeom>
          </p:spPr>
        </p:pic>
        <p:pic>
          <p:nvPicPr>
            <p:cNvPr id="3" name="Picture 2">
              <a:extLst>
                <a:ext uri="{FF2B5EF4-FFF2-40B4-BE49-F238E27FC236}">
                  <a16:creationId xmlns:a16="http://schemas.microsoft.com/office/drawing/2014/main" id="{BB466414-57E5-8CA2-1AFE-250513E7D2A2}"/>
                </a:ext>
              </a:extLst>
            </p:cNvPr>
            <p:cNvPicPr>
              <a:picLocks noChangeAspect="1"/>
            </p:cNvPicPr>
            <p:nvPr/>
          </p:nvPicPr>
          <p:blipFill>
            <a:blip r:embed="rId3"/>
            <a:stretch>
              <a:fillRect/>
            </a:stretch>
          </p:blipFill>
          <p:spPr>
            <a:xfrm>
              <a:off x="4262156" y="-1083820"/>
              <a:ext cx="2773644" cy="2912931"/>
            </a:xfrm>
            <a:prstGeom prst="rect">
              <a:avLst/>
            </a:prstGeom>
          </p:spPr>
        </p:pic>
        <p:sp>
          <p:nvSpPr>
            <p:cNvPr id="15" name="AutoShape 1">
              <a:extLst>
                <a:ext uri="{FF2B5EF4-FFF2-40B4-BE49-F238E27FC236}">
                  <a16:creationId xmlns:a16="http://schemas.microsoft.com/office/drawing/2014/main" id="{B9B73F35-9A85-8F25-E066-4048A7AD25CE}"/>
                </a:ext>
              </a:extLst>
            </p:cNvPr>
            <p:cNvSpPr>
              <a:spLocks/>
            </p:cNvSpPr>
            <p:nvPr/>
          </p:nvSpPr>
          <p:spPr bwMode="auto">
            <a:xfrm>
              <a:off x="3931364" y="-1229119"/>
              <a:ext cx="661584" cy="448613"/>
            </a:xfrm>
            <a:custGeom>
              <a:avLst/>
              <a:gdLst/>
              <a:ahLst/>
              <a:cxnLst/>
              <a:rect l="0" t="0" r="r" b="b"/>
              <a:pathLst>
                <a:path w="21044" h="16515">
                  <a:moveTo>
                    <a:pt x="5828" y="630"/>
                  </a:moveTo>
                  <a:cubicBezTo>
                    <a:pt x="7360" y="426"/>
                    <a:pt x="20651" y="-362"/>
                    <a:pt x="21033" y="7379"/>
                  </a:cubicBezTo>
                  <a:cubicBezTo>
                    <a:pt x="21598" y="18818"/>
                    <a:pt x="3" y="20512"/>
                    <a:pt x="0" y="6716"/>
                  </a:cubicBezTo>
                  <a:cubicBezTo>
                    <a:pt x="-2" y="-352"/>
                    <a:pt x="9750" y="-1088"/>
                    <a:pt x="11903" y="1072"/>
                  </a:cubicBezTo>
                </a:path>
              </a:pathLst>
            </a:custGeom>
            <a:noFill/>
            <a:ln w="28575" cap="flat">
              <a:solidFill>
                <a:srgbClr val="B81F2D"/>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6" name="AutoShape 1">
              <a:extLst>
                <a:ext uri="{FF2B5EF4-FFF2-40B4-BE49-F238E27FC236}">
                  <a16:creationId xmlns:a16="http://schemas.microsoft.com/office/drawing/2014/main" id="{EAD2CF95-814D-A8EE-85FD-4A1B88D80DA7}"/>
                </a:ext>
              </a:extLst>
            </p:cNvPr>
            <p:cNvSpPr>
              <a:spLocks/>
            </p:cNvSpPr>
            <p:nvPr/>
          </p:nvSpPr>
          <p:spPr bwMode="auto">
            <a:xfrm>
              <a:off x="4820364" y="-172825"/>
              <a:ext cx="661584" cy="448613"/>
            </a:xfrm>
            <a:custGeom>
              <a:avLst/>
              <a:gdLst/>
              <a:ahLst/>
              <a:cxnLst/>
              <a:rect l="0" t="0" r="r" b="b"/>
              <a:pathLst>
                <a:path w="21044" h="16515">
                  <a:moveTo>
                    <a:pt x="5828" y="630"/>
                  </a:moveTo>
                  <a:cubicBezTo>
                    <a:pt x="7360" y="426"/>
                    <a:pt x="20651" y="-362"/>
                    <a:pt x="21033" y="7379"/>
                  </a:cubicBezTo>
                  <a:cubicBezTo>
                    <a:pt x="21598" y="18818"/>
                    <a:pt x="3" y="20512"/>
                    <a:pt x="0" y="6716"/>
                  </a:cubicBezTo>
                  <a:cubicBezTo>
                    <a:pt x="-2" y="-352"/>
                    <a:pt x="9750" y="-1088"/>
                    <a:pt x="11903" y="1072"/>
                  </a:cubicBezTo>
                </a:path>
              </a:pathLst>
            </a:custGeom>
            <a:noFill/>
            <a:ln w="28575" cap="flat">
              <a:solidFill>
                <a:srgbClr val="B81F2D"/>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grpSp>
      <p:sp>
        <p:nvSpPr>
          <p:cNvPr id="9" name="Content Placeholder 10">
            <a:extLst>
              <a:ext uri="{FF2B5EF4-FFF2-40B4-BE49-F238E27FC236}">
                <a16:creationId xmlns:a16="http://schemas.microsoft.com/office/drawing/2014/main" id="{C05312BB-412B-C94A-6A65-1B037DE97603}"/>
              </a:ext>
            </a:extLst>
          </p:cNvPr>
          <p:cNvSpPr txBox="1">
            <a:spLocks/>
          </p:cNvSpPr>
          <p:nvPr/>
        </p:nvSpPr>
        <p:spPr>
          <a:xfrm>
            <a:off x="4933506" y="1083825"/>
            <a:ext cx="3200400" cy="2709149"/>
          </a:xfrm>
          <a:prstGeom prst="rect">
            <a:avLst/>
          </a:prstGeom>
        </p:spPr>
        <p:txBody>
          <a:bodyPr lIns="0" tIns="0" rIns="0" bIns="0" anchor="t" anchorCtr="0"/>
          <a:lst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buFont typeface="Arial" panose="020B0604020202020204" pitchFamily="34" charset="0"/>
              <a:buNone/>
            </a:pPr>
            <a:r>
              <a:rPr lang="en-US" sz="1400" b="1" spc="-7">
                <a:solidFill>
                  <a:schemeClr val="accent2"/>
                </a:solidFill>
                <a:cs typeface="Arial" panose="020B0604020202020204" pitchFamily="34" charset="0"/>
              </a:rPr>
              <a:t>Dark or light backgrounds</a:t>
            </a:r>
          </a:p>
          <a:p>
            <a:pPr marL="0" indent="0">
              <a:buNone/>
            </a:pPr>
            <a:r>
              <a:rPr lang="en-US" sz="1400" spc="-7">
                <a:solidFill>
                  <a:schemeClr val="accent1"/>
                </a:solidFill>
                <a:cs typeface="Arial"/>
              </a:rPr>
              <a:t>The template contains both light and dark backgrounds for most layouts. </a:t>
            </a:r>
          </a:p>
          <a:p>
            <a:pPr marL="0" indent="0">
              <a:buNone/>
            </a:pPr>
            <a:r>
              <a:rPr lang="en-US" sz="1400" spc="-7">
                <a:solidFill>
                  <a:schemeClr val="accent1"/>
                </a:solidFill>
                <a:cs typeface="Arial" panose="020B0604020202020204" pitchFamily="34" charset="0"/>
              </a:rPr>
              <a:t>You can use either and even mix and match within one presentation, but in general reserve dark backgrounds for more formal speaker-guided presentations and white backgrounds for more informal presentations and for documents that will not be speaker guided – especially if they will be printed.</a:t>
            </a:r>
            <a:endParaRPr lang="en-US" sz="1400"/>
          </a:p>
        </p:txBody>
      </p:sp>
      <p:grpSp>
        <p:nvGrpSpPr>
          <p:cNvPr id="18" name="Group 17" descr="Thumbnail examples of slides with midnight blue and white backgrounds">
            <a:extLst>
              <a:ext uri="{FF2B5EF4-FFF2-40B4-BE49-F238E27FC236}">
                <a16:creationId xmlns:a16="http://schemas.microsoft.com/office/drawing/2014/main" id="{BD8D462F-D73C-D7BC-6EA9-B3046579BFFB}"/>
              </a:ext>
            </a:extLst>
          </p:cNvPr>
          <p:cNvGrpSpPr/>
          <p:nvPr/>
        </p:nvGrpSpPr>
        <p:grpSpPr>
          <a:xfrm>
            <a:off x="8133906" y="1432604"/>
            <a:ext cx="3506725" cy="2606496"/>
            <a:chOff x="7892986" y="1566140"/>
            <a:chExt cx="3747646" cy="2785569"/>
          </a:xfrm>
        </p:grpSpPr>
        <p:pic>
          <p:nvPicPr>
            <p:cNvPr id="8" name="Picture 7">
              <a:extLst>
                <a:ext uri="{FF2B5EF4-FFF2-40B4-BE49-F238E27FC236}">
                  <a16:creationId xmlns:a16="http://schemas.microsoft.com/office/drawing/2014/main" id="{C0F5FE65-4C31-03B2-5504-7F0BDF61ACD7}"/>
                </a:ext>
              </a:extLst>
            </p:cNvPr>
            <p:cNvPicPr>
              <a:picLocks noChangeAspect="1"/>
            </p:cNvPicPr>
            <p:nvPr/>
          </p:nvPicPr>
          <p:blipFill>
            <a:blip r:embed="rId4"/>
            <a:srcRect l="8" r="8"/>
            <a:stretch/>
          </p:blipFill>
          <p:spPr>
            <a:xfrm>
              <a:off x="7892986" y="1566140"/>
              <a:ext cx="2823667" cy="1588563"/>
            </a:xfrm>
            <a:prstGeom prst="rect">
              <a:avLst/>
            </a:prstGeom>
            <a:ln>
              <a:noFill/>
            </a:ln>
            <a:effectLst>
              <a:outerShdw blurRad="76200" dist="38100" dir="2700000" algn="tl" rotWithShape="0">
                <a:prstClr val="black">
                  <a:alpha val="20000"/>
                </a:prstClr>
              </a:outerShdw>
            </a:effectLst>
          </p:spPr>
        </p:pic>
        <p:pic>
          <p:nvPicPr>
            <p:cNvPr id="10" name="Picture 9">
              <a:extLst>
                <a:ext uri="{FF2B5EF4-FFF2-40B4-BE49-F238E27FC236}">
                  <a16:creationId xmlns:a16="http://schemas.microsoft.com/office/drawing/2014/main" id="{8D51ACCF-A8FA-8D93-735D-AF3A5FD004D8}"/>
                </a:ext>
              </a:extLst>
            </p:cNvPr>
            <p:cNvPicPr>
              <a:picLocks noChangeAspect="1"/>
            </p:cNvPicPr>
            <p:nvPr/>
          </p:nvPicPr>
          <p:blipFill>
            <a:blip r:embed="rId5"/>
            <a:srcRect l="5" r="5"/>
            <a:stretch/>
          </p:blipFill>
          <p:spPr>
            <a:xfrm>
              <a:off x="8816813" y="2763146"/>
              <a:ext cx="2823819" cy="1588563"/>
            </a:xfrm>
            <a:prstGeom prst="rect">
              <a:avLst/>
            </a:prstGeom>
            <a:ln>
              <a:noFill/>
            </a:ln>
            <a:effectLst>
              <a:outerShdw blurRad="76200" dist="38100" dir="2700000" algn="tl" rotWithShape="0">
                <a:prstClr val="black">
                  <a:alpha val="20000"/>
                </a:prstClr>
              </a:outerShdw>
            </a:effectLst>
          </p:spPr>
        </p:pic>
      </p:grpSp>
      <p:sp>
        <p:nvSpPr>
          <p:cNvPr id="6" name="Slide Number Placeholder 5">
            <a:extLst>
              <a:ext uri="{FF2B5EF4-FFF2-40B4-BE49-F238E27FC236}">
                <a16:creationId xmlns:a16="http://schemas.microsoft.com/office/drawing/2014/main" id="{F075EC39-3EB2-32EF-033C-E90C5BAB5DB1}"/>
              </a:ext>
            </a:extLst>
          </p:cNvPr>
          <p:cNvSpPr>
            <a:spLocks noGrp="1"/>
          </p:cNvSpPr>
          <p:nvPr>
            <p:ph type="sldNum" sz="quarter" idx="12"/>
          </p:nvPr>
        </p:nvSpPr>
        <p:spPr/>
        <p:txBody>
          <a:bodyPr/>
          <a:lstStyle/>
          <a:p>
            <a:fld id="{38826FC0-333C-E549-9FA3-0EE43DF298A3}" type="slidenum">
              <a:rPr lang="en-US" smtClean="0"/>
              <a:pPr/>
              <a:t>6</a:t>
            </a:fld>
            <a:endParaRPr lang="en-US"/>
          </a:p>
        </p:txBody>
      </p:sp>
      <p:sp>
        <p:nvSpPr>
          <p:cNvPr id="5" name="Footer Placeholder 4">
            <a:extLst>
              <a:ext uri="{FF2B5EF4-FFF2-40B4-BE49-F238E27FC236}">
                <a16:creationId xmlns:a16="http://schemas.microsoft.com/office/drawing/2014/main" id="{C8F4F1D8-A2F6-E606-0BE6-ED820935507F}"/>
              </a:ext>
            </a:extLst>
          </p:cNvPr>
          <p:cNvSpPr>
            <a:spLocks noGrp="1"/>
          </p:cNvSpPr>
          <p:nvPr>
            <p:ph type="ftr" sz="quarter" idx="11"/>
          </p:nvPr>
        </p:nvSpPr>
        <p:spPr/>
        <p:txBody>
          <a:bodyPr/>
          <a:lstStyle/>
          <a:p>
            <a:r>
              <a:rPr lang="en-US"/>
              <a:t>© 2025–2027 Cognizant | Private</a:t>
            </a:r>
          </a:p>
        </p:txBody>
      </p:sp>
    </p:spTree>
    <p:extLst>
      <p:ext uri="{BB962C8B-B14F-4D97-AF65-F5344CB8AC3E}">
        <p14:creationId xmlns:p14="http://schemas.microsoft.com/office/powerpoint/2010/main" val="22144103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017A5-A664-5114-FF6F-385D69CDD82D}"/>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9D4FDBFE-F92F-C545-6119-ECACDDAF0029}"/>
              </a:ext>
              <a:ext uri="{C183D7F6-B498-43B3-948B-1728B52AA6E4}">
                <adec:decorative xmlns:adec="http://schemas.microsoft.com/office/drawing/2017/decorative" val="1"/>
              </a:ext>
            </a:extLst>
          </p:cNvPr>
          <p:cNvSpPr/>
          <p:nvPr/>
        </p:nvSpPr>
        <p:spPr bwMode="ltGray">
          <a:xfrm>
            <a:off x="5858992" y="0"/>
            <a:ext cx="6333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3AA8D7-4726-BE40-E80E-EE0372BE8811}"/>
              </a:ext>
            </a:extLst>
          </p:cNvPr>
          <p:cNvSpPr>
            <a:spLocks noGrp="1"/>
          </p:cNvSpPr>
          <p:nvPr>
            <p:ph type="title"/>
          </p:nvPr>
        </p:nvSpPr>
        <p:spPr/>
        <p:txBody>
          <a:bodyPr/>
          <a:lstStyle/>
          <a:p>
            <a:r>
              <a:rPr lang="en-US"/>
              <a:t>Charts - pie</a:t>
            </a:r>
          </a:p>
        </p:txBody>
      </p:sp>
      <p:sp>
        <p:nvSpPr>
          <p:cNvPr id="15" name="TextBox 14">
            <a:extLst>
              <a:ext uri="{FF2B5EF4-FFF2-40B4-BE49-F238E27FC236}">
                <a16:creationId xmlns:a16="http://schemas.microsoft.com/office/drawing/2014/main" id="{60BB3087-C64C-71F0-02F5-D6BD721B6923}"/>
              </a:ext>
            </a:extLst>
          </p:cNvPr>
          <p:cNvSpPr txBox="1"/>
          <p:nvPr/>
        </p:nvSpPr>
        <p:spPr>
          <a:xfrm>
            <a:off x="809296" y="1277755"/>
            <a:ext cx="2359154" cy="184666"/>
          </a:xfrm>
          <a:prstGeom prst="rect">
            <a:avLst/>
          </a:prstGeom>
          <a:noFill/>
        </p:spPr>
        <p:txBody>
          <a:bodyPr wrap="square" lIns="0" tIns="0" rIns="0" bIns="0" rtlCol="0">
            <a:spAutoFit/>
          </a:bodyPr>
          <a:lstStyle/>
          <a:p>
            <a:pPr defTabSz="914378">
              <a:defRPr/>
            </a:pPr>
            <a:r>
              <a:rPr lang="en-US" sz="1200" b="1">
                <a:cs typeface="+mn-cs"/>
              </a:rPr>
              <a:t>One data point on light</a:t>
            </a:r>
          </a:p>
        </p:txBody>
      </p:sp>
      <p:graphicFrame>
        <p:nvGraphicFramePr>
          <p:cNvPr id="11" name="Chart 10" descr="Sample pie chart with one data point over white background">
            <a:extLst>
              <a:ext uri="{FF2B5EF4-FFF2-40B4-BE49-F238E27FC236}">
                <a16:creationId xmlns:a16="http://schemas.microsoft.com/office/drawing/2014/main" id="{A427D3A2-4EAE-9539-2B25-ABD2B9082534}"/>
              </a:ext>
            </a:extLst>
          </p:cNvPr>
          <p:cNvGraphicFramePr/>
          <p:nvPr/>
        </p:nvGraphicFramePr>
        <p:xfrm>
          <a:off x="1467365" y="1596433"/>
          <a:ext cx="2748851" cy="1832567"/>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EC6E7992-2F5F-23AA-07CD-9D23702F7D1A}"/>
              </a:ext>
            </a:extLst>
          </p:cNvPr>
          <p:cNvSpPr txBox="1"/>
          <p:nvPr/>
        </p:nvSpPr>
        <p:spPr bwMode="white">
          <a:xfrm>
            <a:off x="2927470" y="2354981"/>
            <a:ext cx="543739" cy="307777"/>
          </a:xfrm>
          <a:prstGeom prst="rect">
            <a:avLst/>
          </a:prstGeom>
          <a:noFill/>
        </p:spPr>
        <p:txBody>
          <a:bodyPr wrap="none" lIns="0" tIns="0" rIns="0" bIns="0" rtlCol="0">
            <a:spAutoFit/>
          </a:bodyPr>
          <a:lstStyle/>
          <a:p>
            <a:pPr algn="ctr" defTabSz="914378">
              <a:defRPr/>
            </a:pPr>
            <a:r>
              <a:rPr lang="en-US" sz="2000" b="1" spc="80">
                <a:solidFill>
                  <a:schemeClr val="bg1"/>
                </a:solidFill>
                <a:cs typeface="+mn-cs"/>
              </a:rPr>
              <a:t>60%</a:t>
            </a:r>
          </a:p>
        </p:txBody>
      </p:sp>
      <p:sp>
        <p:nvSpPr>
          <p:cNvPr id="9" name="TextBox 8">
            <a:extLst>
              <a:ext uri="{FF2B5EF4-FFF2-40B4-BE49-F238E27FC236}">
                <a16:creationId xmlns:a16="http://schemas.microsoft.com/office/drawing/2014/main" id="{7D0EAD77-0F4A-AA30-75C0-0454FAE2D953}"/>
              </a:ext>
            </a:extLst>
          </p:cNvPr>
          <p:cNvSpPr txBox="1"/>
          <p:nvPr/>
        </p:nvSpPr>
        <p:spPr>
          <a:xfrm>
            <a:off x="3750654" y="2439620"/>
            <a:ext cx="500137" cy="138499"/>
          </a:xfrm>
          <a:prstGeom prst="rect">
            <a:avLst/>
          </a:prstGeom>
          <a:noFill/>
        </p:spPr>
        <p:txBody>
          <a:bodyPr wrap="none" lIns="0" tIns="0" rIns="0" bIns="0" rtlCol="0">
            <a:spAutoFit/>
          </a:bodyPr>
          <a:lstStyle/>
          <a:p>
            <a:pPr defTabSz="914378">
              <a:defRPr/>
            </a:pPr>
            <a:r>
              <a:rPr lang="en-US" sz="900" b="1">
                <a:cs typeface="+mn-cs"/>
              </a:rPr>
              <a:t>Category</a:t>
            </a:r>
          </a:p>
        </p:txBody>
      </p:sp>
      <p:sp>
        <p:nvSpPr>
          <p:cNvPr id="16" name="TextBox 15">
            <a:extLst>
              <a:ext uri="{FF2B5EF4-FFF2-40B4-BE49-F238E27FC236}">
                <a16:creationId xmlns:a16="http://schemas.microsoft.com/office/drawing/2014/main" id="{0504ADBD-B82C-519E-005E-E88BD69A335B}"/>
              </a:ext>
            </a:extLst>
          </p:cNvPr>
          <p:cNvSpPr txBox="1"/>
          <p:nvPr/>
        </p:nvSpPr>
        <p:spPr>
          <a:xfrm>
            <a:off x="809296" y="3873353"/>
            <a:ext cx="2359154" cy="184666"/>
          </a:xfrm>
          <a:prstGeom prst="rect">
            <a:avLst/>
          </a:prstGeom>
          <a:noFill/>
        </p:spPr>
        <p:txBody>
          <a:bodyPr wrap="square" lIns="0" tIns="0" rIns="0" bIns="0" rtlCol="0">
            <a:spAutoFit/>
          </a:bodyPr>
          <a:lstStyle/>
          <a:p>
            <a:pPr defTabSz="914378">
              <a:defRPr/>
            </a:pPr>
            <a:r>
              <a:rPr lang="en-US" sz="1200" b="1">
                <a:cs typeface="+mn-cs"/>
              </a:rPr>
              <a:t>Two data points on light</a:t>
            </a:r>
          </a:p>
        </p:txBody>
      </p:sp>
      <p:graphicFrame>
        <p:nvGraphicFramePr>
          <p:cNvPr id="17" name="Chart 16" descr="Sample pie chart with two data points over white background">
            <a:extLst>
              <a:ext uri="{FF2B5EF4-FFF2-40B4-BE49-F238E27FC236}">
                <a16:creationId xmlns:a16="http://schemas.microsoft.com/office/drawing/2014/main" id="{D0A2FE8F-9A84-3659-F140-47C62AC043A1}"/>
              </a:ext>
            </a:extLst>
          </p:cNvPr>
          <p:cNvGraphicFramePr/>
          <p:nvPr/>
        </p:nvGraphicFramePr>
        <p:xfrm>
          <a:off x="1516133" y="4182680"/>
          <a:ext cx="2748851" cy="1832567"/>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98D2DF7C-99DD-7833-C0E6-FB1C68992D7D}"/>
              </a:ext>
            </a:extLst>
          </p:cNvPr>
          <p:cNvSpPr txBox="1"/>
          <p:nvPr/>
        </p:nvSpPr>
        <p:spPr bwMode="white">
          <a:xfrm>
            <a:off x="2221082" y="4875825"/>
            <a:ext cx="500137" cy="353943"/>
          </a:xfrm>
          <a:prstGeom prst="rect">
            <a:avLst/>
          </a:prstGeom>
          <a:noFill/>
        </p:spPr>
        <p:txBody>
          <a:bodyPr wrap="none" lIns="0" tIns="0" rIns="0" bIns="0" rtlCol="0">
            <a:spAutoFit/>
          </a:bodyPr>
          <a:lstStyle/>
          <a:p>
            <a:pPr defTabSz="914378">
              <a:defRPr/>
            </a:pPr>
            <a:r>
              <a:rPr lang="en-US" sz="1400" b="1">
                <a:solidFill>
                  <a:schemeClr val="bg1"/>
                </a:solidFill>
                <a:cs typeface="+mn-cs"/>
              </a:rPr>
              <a:t>40%</a:t>
            </a:r>
            <a:br>
              <a:rPr lang="en-US" sz="900" b="1">
                <a:solidFill>
                  <a:schemeClr val="bg1"/>
                </a:solidFill>
                <a:cs typeface="+mn-cs"/>
              </a:rPr>
            </a:br>
            <a:r>
              <a:rPr lang="en-US" sz="900" b="1">
                <a:solidFill>
                  <a:schemeClr val="bg1"/>
                </a:solidFill>
                <a:cs typeface="+mn-cs"/>
              </a:rPr>
              <a:t>Category</a:t>
            </a:r>
          </a:p>
        </p:txBody>
      </p:sp>
      <p:sp>
        <p:nvSpPr>
          <p:cNvPr id="6" name="TextBox 5">
            <a:extLst>
              <a:ext uri="{FF2B5EF4-FFF2-40B4-BE49-F238E27FC236}">
                <a16:creationId xmlns:a16="http://schemas.microsoft.com/office/drawing/2014/main" id="{AB29FE79-8422-C848-8F60-5176FD5D46C1}"/>
              </a:ext>
            </a:extLst>
          </p:cNvPr>
          <p:cNvSpPr txBox="1"/>
          <p:nvPr/>
        </p:nvSpPr>
        <p:spPr bwMode="white">
          <a:xfrm>
            <a:off x="3061373" y="4875825"/>
            <a:ext cx="500137" cy="353943"/>
          </a:xfrm>
          <a:prstGeom prst="rect">
            <a:avLst/>
          </a:prstGeom>
          <a:noFill/>
        </p:spPr>
        <p:txBody>
          <a:bodyPr wrap="none" lIns="0" tIns="0" rIns="0" bIns="0" rtlCol="0">
            <a:spAutoFit/>
          </a:bodyPr>
          <a:lstStyle/>
          <a:p>
            <a:pPr defTabSz="914378">
              <a:defRPr/>
            </a:pPr>
            <a:r>
              <a:rPr lang="en-US" sz="1400" b="1">
                <a:solidFill>
                  <a:schemeClr val="bg1"/>
                </a:solidFill>
                <a:cs typeface="+mn-cs"/>
              </a:rPr>
              <a:t>60%</a:t>
            </a:r>
            <a:br>
              <a:rPr lang="en-US" sz="900" b="1">
                <a:solidFill>
                  <a:schemeClr val="bg1"/>
                </a:solidFill>
                <a:cs typeface="+mn-cs"/>
              </a:rPr>
            </a:br>
            <a:r>
              <a:rPr lang="en-US" sz="900" b="1">
                <a:solidFill>
                  <a:schemeClr val="bg1"/>
                </a:solidFill>
                <a:cs typeface="+mn-cs"/>
              </a:rPr>
              <a:t>Category</a:t>
            </a:r>
          </a:p>
        </p:txBody>
      </p:sp>
      <p:sp>
        <p:nvSpPr>
          <p:cNvPr id="31" name="TextBox 30">
            <a:extLst>
              <a:ext uri="{FF2B5EF4-FFF2-40B4-BE49-F238E27FC236}">
                <a16:creationId xmlns:a16="http://schemas.microsoft.com/office/drawing/2014/main" id="{46E2B5E2-AF25-6719-DF35-C7F98372FDAB}"/>
              </a:ext>
            </a:extLst>
          </p:cNvPr>
          <p:cNvSpPr txBox="1"/>
          <p:nvPr/>
        </p:nvSpPr>
        <p:spPr bwMode="white">
          <a:xfrm>
            <a:off x="6926843" y="1277755"/>
            <a:ext cx="2359154" cy="184666"/>
          </a:xfrm>
          <a:prstGeom prst="rect">
            <a:avLst/>
          </a:prstGeom>
          <a:noFill/>
        </p:spPr>
        <p:txBody>
          <a:bodyPr wrap="square" lIns="0" tIns="0" rIns="0" bIns="0" rtlCol="0">
            <a:spAutoFit/>
          </a:bodyPr>
          <a:lstStyle/>
          <a:p>
            <a:pPr defTabSz="914378">
              <a:defRPr/>
            </a:pPr>
            <a:r>
              <a:rPr lang="en-US" sz="1200" b="1">
                <a:solidFill>
                  <a:schemeClr val="bg1"/>
                </a:solidFill>
                <a:cs typeface="+mn-cs"/>
              </a:rPr>
              <a:t>One data point on dark</a:t>
            </a:r>
          </a:p>
        </p:txBody>
      </p:sp>
      <p:graphicFrame>
        <p:nvGraphicFramePr>
          <p:cNvPr id="7" name="Chart 6" descr="Sample pie chart with one data point over dark blue background">
            <a:extLst>
              <a:ext uri="{FF2B5EF4-FFF2-40B4-BE49-F238E27FC236}">
                <a16:creationId xmlns:a16="http://schemas.microsoft.com/office/drawing/2014/main" id="{0B957E15-5C75-1A0F-E67B-0A5F71731B29}"/>
              </a:ext>
            </a:extLst>
          </p:cNvPr>
          <p:cNvGraphicFramePr/>
          <p:nvPr/>
        </p:nvGraphicFramePr>
        <p:xfrm>
          <a:off x="7752767" y="1596433"/>
          <a:ext cx="2748851" cy="1832567"/>
        </p:xfrm>
        <a:graphic>
          <a:graphicData uri="http://schemas.openxmlformats.org/drawingml/2006/chart">
            <c:chart xmlns:c="http://schemas.openxmlformats.org/drawingml/2006/chart" xmlns:r="http://schemas.openxmlformats.org/officeDocument/2006/relationships" r:id="rId5"/>
          </a:graphicData>
        </a:graphic>
      </p:graphicFrame>
      <p:sp>
        <p:nvSpPr>
          <p:cNvPr id="30" name="TextBox 29">
            <a:extLst>
              <a:ext uri="{FF2B5EF4-FFF2-40B4-BE49-F238E27FC236}">
                <a16:creationId xmlns:a16="http://schemas.microsoft.com/office/drawing/2014/main" id="{9517FCE4-55D7-B11F-0FC0-1154CC01A188}"/>
              </a:ext>
            </a:extLst>
          </p:cNvPr>
          <p:cNvSpPr txBox="1"/>
          <p:nvPr/>
        </p:nvSpPr>
        <p:spPr bwMode="white">
          <a:xfrm>
            <a:off x="9252248" y="2354981"/>
            <a:ext cx="543739" cy="307777"/>
          </a:xfrm>
          <a:prstGeom prst="rect">
            <a:avLst/>
          </a:prstGeom>
          <a:noFill/>
        </p:spPr>
        <p:txBody>
          <a:bodyPr wrap="none" lIns="0" tIns="0" rIns="0" bIns="0" rtlCol="0">
            <a:spAutoFit/>
          </a:bodyPr>
          <a:lstStyle/>
          <a:p>
            <a:pPr algn="ctr" defTabSz="914378">
              <a:defRPr/>
            </a:pPr>
            <a:r>
              <a:rPr lang="en-US" sz="2000" b="1" spc="80">
                <a:solidFill>
                  <a:schemeClr val="bg1"/>
                </a:solidFill>
                <a:cs typeface="+mn-cs"/>
              </a:rPr>
              <a:t>60%</a:t>
            </a:r>
          </a:p>
        </p:txBody>
      </p:sp>
      <p:sp>
        <p:nvSpPr>
          <p:cNvPr id="29" name="TextBox 28">
            <a:extLst>
              <a:ext uri="{FF2B5EF4-FFF2-40B4-BE49-F238E27FC236}">
                <a16:creationId xmlns:a16="http://schemas.microsoft.com/office/drawing/2014/main" id="{95E8312A-3E4A-CE4B-AFE4-DBBF6D17CE97}"/>
              </a:ext>
            </a:extLst>
          </p:cNvPr>
          <p:cNvSpPr txBox="1"/>
          <p:nvPr/>
        </p:nvSpPr>
        <p:spPr bwMode="white">
          <a:xfrm>
            <a:off x="10045780" y="2439620"/>
            <a:ext cx="500137" cy="138499"/>
          </a:xfrm>
          <a:prstGeom prst="rect">
            <a:avLst/>
          </a:prstGeom>
          <a:noFill/>
        </p:spPr>
        <p:txBody>
          <a:bodyPr wrap="none" lIns="0" tIns="0" rIns="0" bIns="0" rtlCol="0">
            <a:spAutoFit/>
          </a:bodyPr>
          <a:lstStyle/>
          <a:p>
            <a:pPr defTabSz="914378">
              <a:defRPr/>
            </a:pPr>
            <a:r>
              <a:rPr lang="en-US" sz="900" b="1">
                <a:solidFill>
                  <a:schemeClr val="bg1"/>
                </a:solidFill>
                <a:cs typeface="+mn-cs"/>
              </a:rPr>
              <a:t>Category</a:t>
            </a:r>
          </a:p>
        </p:txBody>
      </p:sp>
      <p:sp>
        <p:nvSpPr>
          <p:cNvPr id="23" name="TextBox 22">
            <a:extLst>
              <a:ext uri="{FF2B5EF4-FFF2-40B4-BE49-F238E27FC236}">
                <a16:creationId xmlns:a16="http://schemas.microsoft.com/office/drawing/2014/main" id="{062C1FDF-ADE2-6CBB-A65C-AF30AEE57856}"/>
              </a:ext>
            </a:extLst>
          </p:cNvPr>
          <p:cNvSpPr txBox="1"/>
          <p:nvPr/>
        </p:nvSpPr>
        <p:spPr bwMode="white">
          <a:xfrm>
            <a:off x="6926843" y="3873353"/>
            <a:ext cx="2359154" cy="184666"/>
          </a:xfrm>
          <a:prstGeom prst="rect">
            <a:avLst/>
          </a:prstGeom>
          <a:noFill/>
        </p:spPr>
        <p:txBody>
          <a:bodyPr wrap="square" lIns="0" tIns="0" rIns="0" bIns="0" rtlCol="0">
            <a:spAutoFit/>
          </a:bodyPr>
          <a:lstStyle/>
          <a:p>
            <a:pPr defTabSz="914378">
              <a:defRPr/>
            </a:pPr>
            <a:r>
              <a:rPr lang="en-US" sz="1200" b="1">
                <a:solidFill>
                  <a:schemeClr val="bg1"/>
                </a:solidFill>
                <a:cs typeface="+mn-cs"/>
              </a:rPr>
              <a:t>Two data points on dark</a:t>
            </a:r>
          </a:p>
        </p:txBody>
      </p:sp>
      <p:graphicFrame>
        <p:nvGraphicFramePr>
          <p:cNvPr id="14" name="Chart 13" descr="Sample pie chart with two data points over dark blue background">
            <a:extLst>
              <a:ext uri="{FF2B5EF4-FFF2-40B4-BE49-F238E27FC236}">
                <a16:creationId xmlns:a16="http://schemas.microsoft.com/office/drawing/2014/main" id="{596F4C4F-E8C2-137B-B432-D45D0626F6E4}"/>
              </a:ext>
            </a:extLst>
          </p:cNvPr>
          <p:cNvGraphicFramePr/>
          <p:nvPr/>
        </p:nvGraphicFramePr>
        <p:xfrm>
          <a:off x="7746245" y="4182680"/>
          <a:ext cx="2748851" cy="1832567"/>
        </p:xfrm>
        <a:graphic>
          <a:graphicData uri="http://schemas.openxmlformats.org/drawingml/2006/chart">
            <c:chart xmlns:c="http://schemas.openxmlformats.org/drawingml/2006/chart" xmlns:r="http://schemas.openxmlformats.org/officeDocument/2006/relationships" r:id="rId6"/>
          </a:graphicData>
        </a:graphic>
      </p:graphicFrame>
      <p:sp>
        <p:nvSpPr>
          <p:cNvPr id="36" name="TextBox 35">
            <a:extLst>
              <a:ext uri="{FF2B5EF4-FFF2-40B4-BE49-F238E27FC236}">
                <a16:creationId xmlns:a16="http://schemas.microsoft.com/office/drawing/2014/main" id="{8B0CF42D-CAA1-60B9-0017-6843BDE070CC}"/>
              </a:ext>
            </a:extLst>
          </p:cNvPr>
          <p:cNvSpPr txBox="1"/>
          <p:nvPr/>
        </p:nvSpPr>
        <p:spPr bwMode="white">
          <a:xfrm>
            <a:off x="7741724" y="4875825"/>
            <a:ext cx="500137" cy="353943"/>
          </a:xfrm>
          <a:prstGeom prst="rect">
            <a:avLst/>
          </a:prstGeom>
          <a:noFill/>
        </p:spPr>
        <p:txBody>
          <a:bodyPr wrap="none" lIns="0" tIns="0" rIns="0" bIns="0" rtlCol="0">
            <a:spAutoFit/>
          </a:bodyPr>
          <a:lstStyle/>
          <a:p>
            <a:pPr defTabSz="914378">
              <a:defRPr/>
            </a:pPr>
            <a:r>
              <a:rPr lang="en-US" sz="1400" b="1">
                <a:solidFill>
                  <a:schemeClr val="bg1"/>
                </a:solidFill>
                <a:cs typeface="+mn-cs"/>
              </a:rPr>
              <a:t>40%</a:t>
            </a:r>
            <a:br>
              <a:rPr lang="en-US" sz="900" b="1">
                <a:solidFill>
                  <a:schemeClr val="bg1"/>
                </a:solidFill>
                <a:cs typeface="+mn-cs"/>
              </a:rPr>
            </a:br>
            <a:r>
              <a:rPr lang="en-US" sz="900" b="1">
                <a:solidFill>
                  <a:schemeClr val="bg1"/>
                </a:solidFill>
                <a:cs typeface="+mn-cs"/>
              </a:rPr>
              <a:t>Category</a:t>
            </a:r>
          </a:p>
        </p:txBody>
      </p:sp>
      <p:sp>
        <p:nvSpPr>
          <p:cNvPr id="34" name="TextBox 33">
            <a:extLst>
              <a:ext uri="{FF2B5EF4-FFF2-40B4-BE49-F238E27FC236}">
                <a16:creationId xmlns:a16="http://schemas.microsoft.com/office/drawing/2014/main" id="{B3EC927D-49FF-D7AC-DEEE-3626CE319A59}"/>
              </a:ext>
            </a:extLst>
          </p:cNvPr>
          <p:cNvSpPr txBox="1"/>
          <p:nvPr/>
        </p:nvSpPr>
        <p:spPr bwMode="white">
          <a:xfrm>
            <a:off x="10045780" y="4875825"/>
            <a:ext cx="500137" cy="353943"/>
          </a:xfrm>
          <a:prstGeom prst="rect">
            <a:avLst/>
          </a:prstGeom>
          <a:noFill/>
        </p:spPr>
        <p:txBody>
          <a:bodyPr wrap="none" lIns="0" tIns="0" rIns="0" bIns="0" rtlCol="0">
            <a:spAutoFit/>
          </a:bodyPr>
          <a:lstStyle/>
          <a:p>
            <a:pPr defTabSz="914378">
              <a:defRPr/>
            </a:pPr>
            <a:r>
              <a:rPr lang="en-US" sz="1400" b="1">
                <a:solidFill>
                  <a:schemeClr val="bg1"/>
                </a:solidFill>
                <a:cs typeface="+mn-cs"/>
              </a:rPr>
              <a:t>60%</a:t>
            </a:r>
            <a:br>
              <a:rPr lang="en-US" sz="900" b="1">
                <a:solidFill>
                  <a:schemeClr val="bg1"/>
                </a:solidFill>
                <a:cs typeface="+mn-cs"/>
              </a:rPr>
            </a:br>
            <a:r>
              <a:rPr lang="en-US" sz="900" b="1">
                <a:solidFill>
                  <a:schemeClr val="bg1"/>
                </a:solidFill>
                <a:cs typeface="+mn-cs"/>
              </a:rPr>
              <a:t>Category</a:t>
            </a:r>
          </a:p>
        </p:txBody>
      </p:sp>
      <p:sp>
        <p:nvSpPr>
          <p:cNvPr id="5" name="Slide Number Placeholder 4">
            <a:extLst>
              <a:ext uri="{FF2B5EF4-FFF2-40B4-BE49-F238E27FC236}">
                <a16:creationId xmlns:a16="http://schemas.microsoft.com/office/drawing/2014/main" id="{27FF9DA7-CB09-4232-0A58-2D8FD95CA50F}"/>
              </a:ext>
            </a:extLst>
          </p:cNvPr>
          <p:cNvSpPr>
            <a:spLocks noGrp="1"/>
          </p:cNvSpPr>
          <p:nvPr>
            <p:ph type="sldNum" sz="quarter" idx="12"/>
          </p:nvPr>
        </p:nvSpPr>
        <p:spPr/>
        <p:txBody>
          <a:bodyPr/>
          <a:lstStyle/>
          <a:p>
            <a:fld id="{C53E075B-3175-45CF-B3C7-FEDF3F5961E3}" type="slidenum">
              <a:rPr lang="en-US" smtClean="0"/>
              <a:pPr/>
              <a:t>60</a:t>
            </a:fld>
            <a:endParaRPr lang="en-US"/>
          </a:p>
        </p:txBody>
      </p:sp>
      <p:sp>
        <p:nvSpPr>
          <p:cNvPr id="8" name="Footer Placeholder 7">
            <a:extLst>
              <a:ext uri="{FF2B5EF4-FFF2-40B4-BE49-F238E27FC236}">
                <a16:creationId xmlns:a16="http://schemas.microsoft.com/office/drawing/2014/main" id="{1A448B97-CF6E-53D3-894C-E1E362BD4C29}"/>
              </a:ext>
            </a:extLst>
          </p:cNvPr>
          <p:cNvSpPr>
            <a:spLocks noGrp="1"/>
          </p:cNvSpPr>
          <p:nvPr>
            <p:ph type="ftr" sz="quarter" idx="11"/>
          </p:nvPr>
        </p:nvSpPr>
        <p:spPr/>
        <p:txBody>
          <a:bodyPr/>
          <a:lstStyle/>
          <a:p>
            <a:r>
              <a:rPr lang="en-US"/>
              <a:t>© 2025–2027 Cognizant | Private</a:t>
            </a:r>
          </a:p>
        </p:txBody>
      </p:sp>
      <p:pic>
        <p:nvPicPr>
          <p:cNvPr id="3" name="Cognizant Logo_rgb_rev_2023" descr="Cognizant logo reversed, SVG format">
            <a:extLst>
              <a:ext uri="{FF2B5EF4-FFF2-40B4-BE49-F238E27FC236}">
                <a16:creationId xmlns:a16="http://schemas.microsoft.com/office/drawing/2014/main" id="{091FE59F-AB83-8C33-7C3B-B4030E210283}"/>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7729840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98CFD-92B3-14A6-1F47-4A732F15460C}"/>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5B6A8418-75D6-7DF6-A207-65B0F9B94592}"/>
              </a:ext>
              <a:ext uri="{C183D7F6-B498-43B3-948B-1728B52AA6E4}">
                <adec:decorative xmlns:adec="http://schemas.microsoft.com/office/drawing/2017/decorative" val="1"/>
              </a:ext>
            </a:extLst>
          </p:cNvPr>
          <p:cNvSpPr/>
          <p:nvPr/>
        </p:nvSpPr>
        <p:spPr bwMode="ltGray">
          <a:xfrm>
            <a:off x="5858992" y="0"/>
            <a:ext cx="6333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D3FEB-ED28-BC29-C80F-207E09EE754B}"/>
              </a:ext>
            </a:extLst>
          </p:cNvPr>
          <p:cNvSpPr>
            <a:spLocks noGrp="1"/>
          </p:cNvSpPr>
          <p:nvPr>
            <p:ph type="title"/>
          </p:nvPr>
        </p:nvSpPr>
        <p:spPr/>
        <p:txBody>
          <a:bodyPr/>
          <a:lstStyle/>
          <a:p>
            <a:r>
              <a:rPr lang="en-US"/>
              <a:t>Charts - pie, multiple categories</a:t>
            </a:r>
          </a:p>
        </p:txBody>
      </p:sp>
      <p:sp>
        <p:nvSpPr>
          <p:cNvPr id="16" name="TextBox 15">
            <a:extLst>
              <a:ext uri="{FF2B5EF4-FFF2-40B4-BE49-F238E27FC236}">
                <a16:creationId xmlns:a16="http://schemas.microsoft.com/office/drawing/2014/main" id="{FA5D3786-A3FE-47DD-A51B-DDF25FA621DA}"/>
              </a:ext>
            </a:extLst>
          </p:cNvPr>
          <p:cNvSpPr txBox="1"/>
          <p:nvPr/>
        </p:nvSpPr>
        <p:spPr>
          <a:xfrm>
            <a:off x="809296" y="1952540"/>
            <a:ext cx="2359154" cy="184666"/>
          </a:xfrm>
          <a:prstGeom prst="rect">
            <a:avLst/>
          </a:prstGeom>
          <a:noFill/>
        </p:spPr>
        <p:txBody>
          <a:bodyPr wrap="square" lIns="0" tIns="0" rIns="0" bIns="0" rtlCol="0">
            <a:spAutoFit/>
          </a:bodyPr>
          <a:lstStyle/>
          <a:p>
            <a:pPr defTabSz="914378">
              <a:defRPr/>
            </a:pPr>
            <a:r>
              <a:rPr lang="en-US" sz="1200" b="1">
                <a:solidFill>
                  <a:schemeClr val="tx2"/>
                </a:solidFill>
                <a:cs typeface="+mn-cs"/>
              </a:rPr>
              <a:t>Multiple data points on light</a:t>
            </a:r>
          </a:p>
        </p:txBody>
      </p:sp>
      <p:graphicFrame>
        <p:nvGraphicFramePr>
          <p:cNvPr id="17" name="Chart 16" descr="Sample pie chart with multiple data points over white background">
            <a:extLst>
              <a:ext uri="{FF2B5EF4-FFF2-40B4-BE49-F238E27FC236}">
                <a16:creationId xmlns:a16="http://schemas.microsoft.com/office/drawing/2014/main" id="{E7D7FC67-CE16-4A82-4E38-04092E59CBF4}"/>
              </a:ext>
            </a:extLst>
          </p:cNvPr>
          <p:cNvGraphicFramePr/>
          <p:nvPr/>
        </p:nvGraphicFramePr>
        <p:xfrm>
          <a:off x="1498879" y="2865970"/>
          <a:ext cx="2679223" cy="1786149"/>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9472DAA5-B8C6-0372-760C-B734B9A3F47B}"/>
              </a:ext>
            </a:extLst>
          </p:cNvPr>
          <p:cNvSpPr txBox="1"/>
          <p:nvPr/>
        </p:nvSpPr>
        <p:spPr>
          <a:xfrm>
            <a:off x="1412458" y="3685300"/>
            <a:ext cx="582211" cy="138499"/>
          </a:xfrm>
          <a:prstGeom prst="rect">
            <a:avLst/>
          </a:prstGeom>
          <a:noFill/>
        </p:spPr>
        <p:txBody>
          <a:bodyPr wrap="none" lIns="0" tIns="0" rIns="0" bIns="0" rtlCol="0">
            <a:spAutoFit/>
          </a:bodyPr>
          <a:lstStyle/>
          <a:p>
            <a:pPr defTabSz="914378">
              <a:defRPr/>
            </a:pPr>
            <a:r>
              <a:rPr lang="en-US" sz="900" b="1" spc="80">
                <a:solidFill>
                  <a:schemeClr val="accent1"/>
                </a:solidFill>
                <a:cs typeface="+mn-cs"/>
              </a:rPr>
              <a:t>Category</a:t>
            </a:r>
          </a:p>
        </p:txBody>
      </p:sp>
      <p:sp>
        <p:nvSpPr>
          <p:cNvPr id="9" name="TextBox 8">
            <a:extLst>
              <a:ext uri="{FF2B5EF4-FFF2-40B4-BE49-F238E27FC236}">
                <a16:creationId xmlns:a16="http://schemas.microsoft.com/office/drawing/2014/main" id="{D4B51E7F-BE46-9426-7A4F-A2DEEA5EF399}"/>
              </a:ext>
            </a:extLst>
          </p:cNvPr>
          <p:cNvSpPr txBox="1"/>
          <p:nvPr/>
        </p:nvSpPr>
        <p:spPr>
          <a:xfrm>
            <a:off x="3234372" y="2932035"/>
            <a:ext cx="582211" cy="138499"/>
          </a:xfrm>
          <a:prstGeom prst="rect">
            <a:avLst/>
          </a:prstGeom>
          <a:noFill/>
        </p:spPr>
        <p:txBody>
          <a:bodyPr wrap="none" lIns="0" tIns="0" rIns="0" bIns="0" rtlCol="0">
            <a:spAutoFit/>
          </a:bodyPr>
          <a:lstStyle/>
          <a:p>
            <a:pPr defTabSz="914378">
              <a:defRPr/>
            </a:pPr>
            <a:r>
              <a:rPr lang="en-US" sz="900" b="1" spc="80">
                <a:solidFill>
                  <a:schemeClr val="accent2"/>
                </a:solidFill>
                <a:cs typeface="+mn-cs"/>
              </a:rPr>
              <a:t>Category</a:t>
            </a:r>
          </a:p>
        </p:txBody>
      </p:sp>
      <p:sp>
        <p:nvSpPr>
          <p:cNvPr id="19" name="TextBox 18">
            <a:extLst>
              <a:ext uri="{FF2B5EF4-FFF2-40B4-BE49-F238E27FC236}">
                <a16:creationId xmlns:a16="http://schemas.microsoft.com/office/drawing/2014/main" id="{A7AC2429-003E-2E8C-3482-2A7A613ABF0D}"/>
              </a:ext>
            </a:extLst>
          </p:cNvPr>
          <p:cNvSpPr txBox="1"/>
          <p:nvPr/>
        </p:nvSpPr>
        <p:spPr>
          <a:xfrm>
            <a:off x="3616253" y="3435827"/>
            <a:ext cx="582211" cy="138499"/>
          </a:xfrm>
          <a:prstGeom prst="rect">
            <a:avLst/>
          </a:prstGeom>
          <a:noFill/>
        </p:spPr>
        <p:txBody>
          <a:bodyPr wrap="none" lIns="0" tIns="0" rIns="0" bIns="0" rtlCol="0">
            <a:spAutoFit/>
          </a:bodyPr>
          <a:lstStyle/>
          <a:p>
            <a:pPr defTabSz="914378">
              <a:defRPr/>
            </a:pPr>
            <a:r>
              <a:rPr lang="en-US" sz="900" b="1" spc="80">
                <a:cs typeface="+mn-cs"/>
              </a:rPr>
              <a:t>Category</a:t>
            </a:r>
          </a:p>
        </p:txBody>
      </p:sp>
      <p:sp>
        <p:nvSpPr>
          <p:cNvPr id="20" name="TextBox 19">
            <a:extLst>
              <a:ext uri="{FF2B5EF4-FFF2-40B4-BE49-F238E27FC236}">
                <a16:creationId xmlns:a16="http://schemas.microsoft.com/office/drawing/2014/main" id="{C44FBE03-0D67-FBEB-2C9F-278E2B81266A}"/>
              </a:ext>
            </a:extLst>
          </p:cNvPr>
          <p:cNvSpPr txBox="1"/>
          <p:nvPr/>
        </p:nvSpPr>
        <p:spPr>
          <a:xfrm>
            <a:off x="3511331" y="4170139"/>
            <a:ext cx="582211" cy="138499"/>
          </a:xfrm>
          <a:prstGeom prst="rect">
            <a:avLst/>
          </a:prstGeom>
          <a:noFill/>
        </p:spPr>
        <p:txBody>
          <a:bodyPr wrap="none" lIns="0" tIns="0" rIns="0" bIns="0" rtlCol="0">
            <a:spAutoFit/>
          </a:bodyPr>
          <a:lstStyle/>
          <a:p>
            <a:pPr defTabSz="914378">
              <a:defRPr/>
            </a:pPr>
            <a:r>
              <a:rPr lang="en-US" sz="900" b="1" spc="80">
                <a:solidFill>
                  <a:schemeClr val="accent4"/>
                </a:solidFill>
                <a:cs typeface="+mn-cs"/>
              </a:rPr>
              <a:t>Category</a:t>
            </a:r>
          </a:p>
        </p:txBody>
      </p:sp>
      <p:sp>
        <p:nvSpPr>
          <p:cNvPr id="23" name="TextBox 22">
            <a:extLst>
              <a:ext uri="{FF2B5EF4-FFF2-40B4-BE49-F238E27FC236}">
                <a16:creationId xmlns:a16="http://schemas.microsoft.com/office/drawing/2014/main" id="{C7675340-C333-5B8B-AAD3-50743A23134C}"/>
              </a:ext>
            </a:extLst>
          </p:cNvPr>
          <p:cNvSpPr txBox="1"/>
          <p:nvPr/>
        </p:nvSpPr>
        <p:spPr bwMode="white">
          <a:xfrm>
            <a:off x="6926843" y="1952540"/>
            <a:ext cx="2359154" cy="184666"/>
          </a:xfrm>
          <a:prstGeom prst="rect">
            <a:avLst/>
          </a:prstGeom>
          <a:noFill/>
        </p:spPr>
        <p:txBody>
          <a:bodyPr wrap="square" lIns="0" tIns="0" rIns="0" bIns="0" rtlCol="0">
            <a:spAutoFit/>
          </a:bodyPr>
          <a:lstStyle/>
          <a:p>
            <a:pPr defTabSz="914378">
              <a:defRPr/>
            </a:pPr>
            <a:r>
              <a:rPr lang="en-US" sz="1200" b="1">
                <a:solidFill>
                  <a:schemeClr val="bg1"/>
                </a:solidFill>
                <a:cs typeface="+mn-cs"/>
              </a:rPr>
              <a:t>Multiple data points on dark</a:t>
            </a:r>
          </a:p>
        </p:txBody>
      </p:sp>
      <p:graphicFrame>
        <p:nvGraphicFramePr>
          <p:cNvPr id="28" name="Chart 27" descr="Sample pie chart with multiple data points over dark blue background">
            <a:extLst>
              <a:ext uri="{FF2B5EF4-FFF2-40B4-BE49-F238E27FC236}">
                <a16:creationId xmlns:a16="http://schemas.microsoft.com/office/drawing/2014/main" id="{25E5D7E3-4F95-ADD8-2C38-20743A6780A8}"/>
              </a:ext>
            </a:extLst>
          </p:cNvPr>
          <p:cNvGraphicFramePr/>
          <p:nvPr/>
        </p:nvGraphicFramePr>
        <p:xfrm>
          <a:off x="7680223" y="2865970"/>
          <a:ext cx="2679223" cy="1786149"/>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396E4F68-ADC4-6472-45A2-DA81FA77DAC3}"/>
              </a:ext>
            </a:extLst>
          </p:cNvPr>
          <p:cNvSpPr txBox="1"/>
          <p:nvPr/>
        </p:nvSpPr>
        <p:spPr bwMode="white">
          <a:xfrm>
            <a:off x="7599694" y="3685300"/>
            <a:ext cx="582211" cy="138499"/>
          </a:xfrm>
          <a:prstGeom prst="rect">
            <a:avLst/>
          </a:prstGeom>
          <a:noFill/>
        </p:spPr>
        <p:txBody>
          <a:bodyPr wrap="none" lIns="0" tIns="0" rIns="0" bIns="0" rtlCol="0">
            <a:spAutoFit/>
          </a:bodyPr>
          <a:lstStyle/>
          <a:p>
            <a:pPr defTabSz="914378">
              <a:defRPr/>
            </a:pPr>
            <a:r>
              <a:rPr lang="en-US" sz="900" b="1" spc="80">
                <a:solidFill>
                  <a:schemeClr val="bg1"/>
                </a:solidFill>
                <a:cs typeface="+mn-cs"/>
              </a:rPr>
              <a:t>Category</a:t>
            </a:r>
          </a:p>
        </p:txBody>
      </p:sp>
      <p:sp>
        <p:nvSpPr>
          <p:cNvPr id="10" name="TextBox 9">
            <a:extLst>
              <a:ext uri="{FF2B5EF4-FFF2-40B4-BE49-F238E27FC236}">
                <a16:creationId xmlns:a16="http://schemas.microsoft.com/office/drawing/2014/main" id="{12ADC7F8-3C47-3C46-0586-086346C95E05}"/>
              </a:ext>
            </a:extLst>
          </p:cNvPr>
          <p:cNvSpPr txBox="1"/>
          <p:nvPr/>
        </p:nvSpPr>
        <p:spPr bwMode="white">
          <a:xfrm>
            <a:off x="9423211" y="2932035"/>
            <a:ext cx="582211" cy="138499"/>
          </a:xfrm>
          <a:prstGeom prst="rect">
            <a:avLst/>
          </a:prstGeom>
          <a:noFill/>
        </p:spPr>
        <p:txBody>
          <a:bodyPr wrap="none" lIns="0" tIns="0" rIns="0" bIns="0" rtlCol="0">
            <a:spAutoFit/>
          </a:bodyPr>
          <a:lstStyle/>
          <a:p>
            <a:pPr defTabSz="914378">
              <a:defRPr/>
            </a:pPr>
            <a:r>
              <a:rPr lang="en-US" sz="900" b="1" spc="80">
                <a:solidFill>
                  <a:schemeClr val="bg1"/>
                </a:solidFill>
                <a:cs typeface="+mn-cs"/>
              </a:rPr>
              <a:t>Category</a:t>
            </a:r>
          </a:p>
        </p:txBody>
      </p:sp>
      <p:sp>
        <p:nvSpPr>
          <p:cNvPr id="7" name="TextBox 6">
            <a:extLst>
              <a:ext uri="{FF2B5EF4-FFF2-40B4-BE49-F238E27FC236}">
                <a16:creationId xmlns:a16="http://schemas.microsoft.com/office/drawing/2014/main" id="{E27FC63F-275E-5745-D99E-28D7D3CFAF28}"/>
              </a:ext>
            </a:extLst>
          </p:cNvPr>
          <p:cNvSpPr txBox="1"/>
          <p:nvPr/>
        </p:nvSpPr>
        <p:spPr bwMode="white">
          <a:xfrm>
            <a:off x="9802120" y="3435827"/>
            <a:ext cx="582211" cy="138499"/>
          </a:xfrm>
          <a:prstGeom prst="rect">
            <a:avLst/>
          </a:prstGeom>
          <a:noFill/>
        </p:spPr>
        <p:txBody>
          <a:bodyPr wrap="none" lIns="0" tIns="0" rIns="0" bIns="0" rtlCol="0">
            <a:spAutoFit/>
          </a:bodyPr>
          <a:lstStyle/>
          <a:p>
            <a:pPr defTabSz="914378">
              <a:defRPr/>
            </a:pPr>
            <a:r>
              <a:rPr lang="en-US" sz="900" b="1" spc="80">
                <a:solidFill>
                  <a:schemeClr val="bg1"/>
                </a:solidFill>
                <a:cs typeface="+mn-cs"/>
              </a:rPr>
              <a:t>Category</a:t>
            </a:r>
          </a:p>
        </p:txBody>
      </p:sp>
      <p:sp>
        <p:nvSpPr>
          <p:cNvPr id="8" name="TextBox 7">
            <a:extLst>
              <a:ext uri="{FF2B5EF4-FFF2-40B4-BE49-F238E27FC236}">
                <a16:creationId xmlns:a16="http://schemas.microsoft.com/office/drawing/2014/main" id="{7E8A0A00-9251-A8AC-5226-A503F30E6434}"/>
              </a:ext>
            </a:extLst>
          </p:cNvPr>
          <p:cNvSpPr txBox="1"/>
          <p:nvPr/>
        </p:nvSpPr>
        <p:spPr bwMode="white">
          <a:xfrm>
            <a:off x="9707665" y="4170139"/>
            <a:ext cx="582211" cy="138499"/>
          </a:xfrm>
          <a:prstGeom prst="rect">
            <a:avLst/>
          </a:prstGeom>
          <a:noFill/>
        </p:spPr>
        <p:txBody>
          <a:bodyPr wrap="none" lIns="0" tIns="0" rIns="0" bIns="0" rtlCol="0">
            <a:spAutoFit/>
          </a:bodyPr>
          <a:lstStyle/>
          <a:p>
            <a:pPr defTabSz="914378">
              <a:defRPr/>
            </a:pPr>
            <a:r>
              <a:rPr lang="en-US" sz="900" b="1" spc="80">
                <a:solidFill>
                  <a:schemeClr val="bg1"/>
                </a:solidFill>
                <a:cs typeface="+mn-cs"/>
              </a:rPr>
              <a:t>Category</a:t>
            </a:r>
          </a:p>
        </p:txBody>
      </p:sp>
      <p:sp>
        <p:nvSpPr>
          <p:cNvPr id="5" name="Slide Number Placeholder 4">
            <a:extLst>
              <a:ext uri="{FF2B5EF4-FFF2-40B4-BE49-F238E27FC236}">
                <a16:creationId xmlns:a16="http://schemas.microsoft.com/office/drawing/2014/main" id="{E4AA37C6-ABF6-85FD-65B9-5F83989882C1}"/>
              </a:ext>
            </a:extLst>
          </p:cNvPr>
          <p:cNvSpPr>
            <a:spLocks noGrp="1"/>
          </p:cNvSpPr>
          <p:nvPr>
            <p:ph type="sldNum" sz="quarter" idx="12"/>
          </p:nvPr>
        </p:nvSpPr>
        <p:spPr/>
        <p:txBody>
          <a:bodyPr/>
          <a:lstStyle/>
          <a:p>
            <a:fld id="{C53E075B-3175-45CF-B3C7-FEDF3F5961E3}" type="slidenum">
              <a:rPr lang="en-US" smtClean="0"/>
              <a:pPr/>
              <a:t>61</a:t>
            </a:fld>
            <a:endParaRPr lang="en-US"/>
          </a:p>
        </p:txBody>
      </p:sp>
      <p:sp>
        <p:nvSpPr>
          <p:cNvPr id="3" name="Footer Placeholder 2">
            <a:extLst>
              <a:ext uri="{FF2B5EF4-FFF2-40B4-BE49-F238E27FC236}">
                <a16:creationId xmlns:a16="http://schemas.microsoft.com/office/drawing/2014/main" id="{83D01243-7AB4-128F-803C-A83495763B31}"/>
              </a:ext>
            </a:extLst>
          </p:cNvPr>
          <p:cNvSpPr>
            <a:spLocks noGrp="1"/>
          </p:cNvSpPr>
          <p:nvPr>
            <p:ph type="ftr" sz="quarter" idx="11"/>
          </p:nvPr>
        </p:nvSpPr>
        <p:spPr/>
        <p:txBody>
          <a:bodyPr/>
          <a:lstStyle/>
          <a:p>
            <a:r>
              <a:rPr lang="en-US"/>
              <a:t>© 2025–2027 Cognizant | Private</a:t>
            </a:r>
          </a:p>
        </p:txBody>
      </p:sp>
      <p:pic>
        <p:nvPicPr>
          <p:cNvPr id="4" name="Cognizant Logo_rgb_rev_2023" descr="Cognizant logo reversed, SVG format">
            <a:extLst>
              <a:ext uri="{FF2B5EF4-FFF2-40B4-BE49-F238E27FC236}">
                <a16:creationId xmlns:a16="http://schemas.microsoft.com/office/drawing/2014/main" id="{498817BD-643A-B3C8-0FE7-AB784737799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0765405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8652C-C9C8-9A40-04F7-A0D3A4233A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33704F-FDBD-B695-9560-D8C629934B02}"/>
              </a:ext>
            </a:extLst>
          </p:cNvPr>
          <p:cNvSpPr>
            <a:spLocks noGrp="1"/>
          </p:cNvSpPr>
          <p:nvPr>
            <p:ph type="title"/>
          </p:nvPr>
        </p:nvSpPr>
        <p:spPr/>
        <p:txBody>
          <a:bodyPr/>
          <a:lstStyle/>
          <a:p>
            <a:r>
              <a:rPr lang="en-US"/>
              <a:t>Charts - line</a:t>
            </a:r>
          </a:p>
        </p:txBody>
      </p:sp>
      <p:sp>
        <p:nvSpPr>
          <p:cNvPr id="8" name="TextBox 7">
            <a:extLst>
              <a:ext uri="{FF2B5EF4-FFF2-40B4-BE49-F238E27FC236}">
                <a16:creationId xmlns:a16="http://schemas.microsoft.com/office/drawing/2014/main" id="{E61B1FD5-AC8C-E1ED-3257-5450E34F073A}"/>
              </a:ext>
            </a:extLst>
          </p:cNvPr>
          <p:cNvSpPr txBox="1"/>
          <p:nvPr/>
        </p:nvSpPr>
        <p:spPr>
          <a:xfrm>
            <a:off x="809296" y="1952540"/>
            <a:ext cx="2359154" cy="184666"/>
          </a:xfrm>
          <a:prstGeom prst="rect">
            <a:avLst/>
          </a:prstGeom>
          <a:noFill/>
        </p:spPr>
        <p:txBody>
          <a:bodyPr wrap="square" lIns="0" tIns="0" rIns="0" bIns="0" rtlCol="0">
            <a:spAutoFit/>
          </a:bodyPr>
          <a:lstStyle/>
          <a:p>
            <a:pPr defTabSz="914378">
              <a:defRPr/>
            </a:pPr>
            <a:r>
              <a:rPr lang="en-US" sz="1200" b="1">
                <a:cs typeface="+mn-cs"/>
              </a:rPr>
              <a:t>Line chart on light</a:t>
            </a:r>
          </a:p>
        </p:txBody>
      </p:sp>
      <p:graphicFrame>
        <p:nvGraphicFramePr>
          <p:cNvPr id="7" name="Chart 6" descr="Sample line chart with multiple data points over white background">
            <a:extLst>
              <a:ext uri="{FF2B5EF4-FFF2-40B4-BE49-F238E27FC236}">
                <a16:creationId xmlns:a16="http://schemas.microsoft.com/office/drawing/2014/main" id="{274E777E-1C3F-6BF9-1E83-86F3FB57B60E}"/>
              </a:ext>
            </a:extLst>
          </p:cNvPr>
          <p:cNvGraphicFramePr/>
          <p:nvPr/>
        </p:nvGraphicFramePr>
        <p:xfrm>
          <a:off x="633247" y="2852929"/>
          <a:ext cx="4423146" cy="282182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D9E16957-335A-06AB-776E-5F693C98A62C}"/>
              </a:ext>
              <a:ext uri="{C183D7F6-B498-43B3-948B-1728B52AA6E4}">
                <adec:decorative xmlns:adec="http://schemas.microsoft.com/office/drawing/2017/decorative" val="1"/>
              </a:ext>
            </a:extLst>
          </p:cNvPr>
          <p:cNvSpPr/>
          <p:nvPr/>
        </p:nvSpPr>
        <p:spPr bwMode="ltGray">
          <a:xfrm>
            <a:off x="5858992" y="0"/>
            <a:ext cx="6333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2B0E8E0-A36C-3396-50AD-3C575CFA285C}"/>
              </a:ext>
            </a:extLst>
          </p:cNvPr>
          <p:cNvSpPr txBox="1"/>
          <p:nvPr/>
        </p:nvSpPr>
        <p:spPr bwMode="white">
          <a:xfrm>
            <a:off x="6926842" y="1952540"/>
            <a:ext cx="2359154" cy="184666"/>
          </a:xfrm>
          <a:prstGeom prst="rect">
            <a:avLst/>
          </a:prstGeom>
          <a:noFill/>
        </p:spPr>
        <p:txBody>
          <a:bodyPr wrap="square" lIns="0" tIns="0" rIns="0" bIns="0" rtlCol="0">
            <a:spAutoFit/>
          </a:bodyPr>
          <a:lstStyle/>
          <a:p>
            <a:pPr defTabSz="914378">
              <a:defRPr/>
            </a:pPr>
            <a:r>
              <a:rPr lang="en-US" sz="1200" b="1">
                <a:solidFill>
                  <a:schemeClr val="bg1"/>
                </a:solidFill>
                <a:cs typeface="+mn-cs"/>
              </a:rPr>
              <a:t>Line chart on dark</a:t>
            </a:r>
          </a:p>
        </p:txBody>
      </p:sp>
      <p:graphicFrame>
        <p:nvGraphicFramePr>
          <p:cNvPr id="4" name="Chart 3" descr="Sample line chart with multiple data points over dark blue background">
            <a:extLst>
              <a:ext uri="{FF2B5EF4-FFF2-40B4-BE49-F238E27FC236}">
                <a16:creationId xmlns:a16="http://schemas.microsoft.com/office/drawing/2014/main" id="{D7A30614-934D-6DE5-D85A-FFF2DA040AE3}"/>
              </a:ext>
            </a:extLst>
          </p:cNvPr>
          <p:cNvGraphicFramePr/>
          <p:nvPr/>
        </p:nvGraphicFramePr>
        <p:xfrm>
          <a:off x="6885766" y="2852929"/>
          <a:ext cx="4423146" cy="2821820"/>
        </p:xfrm>
        <a:graphic>
          <a:graphicData uri="http://schemas.openxmlformats.org/drawingml/2006/chart">
            <c:chart xmlns:c="http://schemas.openxmlformats.org/drawingml/2006/chart" xmlns:r="http://schemas.openxmlformats.org/officeDocument/2006/relationships" r:id="rId4"/>
          </a:graphicData>
        </a:graphic>
      </p:graphicFrame>
      <p:sp>
        <p:nvSpPr>
          <p:cNvPr id="5" name="Slide Number Placeholder 4">
            <a:extLst>
              <a:ext uri="{FF2B5EF4-FFF2-40B4-BE49-F238E27FC236}">
                <a16:creationId xmlns:a16="http://schemas.microsoft.com/office/drawing/2014/main" id="{37AE770B-B181-409F-0864-4901921E2104}"/>
              </a:ext>
            </a:extLst>
          </p:cNvPr>
          <p:cNvSpPr>
            <a:spLocks noGrp="1"/>
          </p:cNvSpPr>
          <p:nvPr>
            <p:ph type="sldNum" sz="quarter" idx="12"/>
          </p:nvPr>
        </p:nvSpPr>
        <p:spPr/>
        <p:txBody>
          <a:bodyPr/>
          <a:lstStyle/>
          <a:p>
            <a:fld id="{38826FC0-333C-E549-9FA3-0EE43DF298A3}" type="slidenum">
              <a:rPr lang="en-US" smtClean="0"/>
              <a:pPr/>
              <a:t>62</a:t>
            </a:fld>
            <a:endParaRPr lang="en-US"/>
          </a:p>
        </p:txBody>
      </p:sp>
      <p:sp>
        <p:nvSpPr>
          <p:cNvPr id="3" name="Footer Placeholder 2">
            <a:extLst>
              <a:ext uri="{FF2B5EF4-FFF2-40B4-BE49-F238E27FC236}">
                <a16:creationId xmlns:a16="http://schemas.microsoft.com/office/drawing/2014/main" id="{F0DA2136-6FF0-A3F7-00FC-0FD83EACB629}"/>
              </a:ext>
            </a:extLst>
          </p:cNvPr>
          <p:cNvSpPr>
            <a:spLocks noGrp="1"/>
          </p:cNvSpPr>
          <p:nvPr>
            <p:ph type="ftr" sz="quarter" idx="11"/>
          </p:nvPr>
        </p:nvSpPr>
        <p:spPr/>
        <p:txBody>
          <a:bodyPr/>
          <a:lstStyle/>
          <a:p>
            <a:r>
              <a:rPr lang="en-US"/>
              <a:t>© 2025–2027 Cognizant | Private</a:t>
            </a:r>
          </a:p>
        </p:txBody>
      </p:sp>
      <p:pic>
        <p:nvPicPr>
          <p:cNvPr id="10" name="Cognizant Logo_rgb_rev_2023" descr="Cognizant logo reversed, SVG format">
            <a:extLst>
              <a:ext uri="{FF2B5EF4-FFF2-40B4-BE49-F238E27FC236}">
                <a16:creationId xmlns:a16="http://schemas.microsoft.com/office/drawing/2014/main" id="{FEB36ACD-C0D6-A3A5-C31B-9F7EE899C03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4463812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57DD3-7A88-C643-C1F2-A94246366B28}"/>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CFEB6365-DB28-3AB3-2885-E181EED6C4B8}"/>
              </a:ext>
              <a:ext uri="{C183D7F6-B498-43B3-948B-1728B52AA6E4}">
                <adec:decorative xmlns:adec="http://schemas.microsoft.com/office/drawing/2017/decorative" val="1"/>
              </a:ext>
            </a:extLst>
          </p:cNvPr>
          <p:cNvSpPr/>
          <p:nvPr/>
        </p:nvSpPr>
        <p:spPr bwMode="ltGray">
          <a:xfrm>
            <a:off x="5858992" y="0"/>
            <a:ext cx="6333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CD3531-AB99-1266-59E3-88572BEB5588}"/>
              </a:ext>
            </a:extLst>
          </p:cNvPr>
          <p:cNvSpPr>
            <a:spLocks noGrp="1"/>
          </p:cNvSpPr>
          <p:nvPr>
            <p:ph type="title"/>
          </p:nvPr>
        </p:nvSpPr>
        <p:spPr/>
        <p:txBody>
          <a:bodyPr/>
          <a:lstStyle/>
          <a:p>
            <a:r>
              <a:rPr lang="en-US"/>
              <a:t>Charts - stacked area</a:t>
            </a:r>
          </a:p>
        </p:txBody>
      </p:sp>
      <p:sp>
        <p:nvSpPr>
          <p:cNvPr id="7" name="TextBox 6">
            <a:extLst>
              <a:ext uri="{FF2B5EF4-FFF2-40B4-BE49-F238E27FC236}">
                <a16:creationId xmlns:a16="http://schemas.microsoft.com/office/drawing/2014/main" id="{15B9437D-4DEB-34CB-4985-1447739786C1}"/>
              </a:ext>
            </a:extLst>
          </p:cNvPr>
          <p:cNvSpPr txBox="1"/>
          <p:nvPr/>
        </p:nvSpPr>
        <p:spPr>
          <a:xfrm>
            <a:off x="809296" y="1952540"/>
            <a:ext cx="2359154" cy="184666"/>
          </a:xfrm>
          <a:prstGeom prst="rect">
            <a:avLst/>
          </a:prstGeom>
          <a:noFill/>
        </p:spPr>
        <p:txBody>
          <a:bodyPr wrap="square" lIns="0" tIns="0" rIns="0" bIns="0" rtlCol="0">
            <a:spAutoFit/>
          </a:bodyPr>
          <a:lstStyle/>
          <a:p>
            <a:pPr defTabSz="914378">
              <a:defRPr/>
            </a:pPr>
            <a:r>
              <a:rPr lang="en-US" sz="1200" b="1">
                <a:cs typeface="+mn-cs"/>
              </a:rPr>
              <a:t>Stacked area chart on light</a:t>
            </a:r>
          </a:p>
        </p:txBody>
      </p:sp>
      <p:graphicFrame>
        <p:nvGraphicFramePr>
          <p:cNvPr id="9" name="Chart 8" descr="Sample stacked area chart over white background">
            <a:extLst>
              <a:ext uri="{FF2B5EF4-FFF2-40B4-BE49-F238E27FC236}">
                <a16:creationId xmlns:a16="http://schemas.microsoft.com/office/drawing/2014/main" id="{7C18768C-DEF2-563A-E16D-8D7AB042B4E9}"/>
              </a:ext>
            </a:extLst>
          </p:cNvPr>
          <p:cNvGraphicFramePr/>
          <p:nvPr/>
        </p:nvGraphicFramePr>
        <p:xfrm>
          <a:off x="314115" y="2426190"/>
          <a:ext cx="4660841" cy="3046422"/>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6338D133-40DD-BAE4-11C3-178E6AB08A69}"/>
              </a:ext>
            </a:extLst>
          </p:cNvPr>
          <p:cNvSpPr txBox="1"/>
          <p:nvPr/>
        </p:nvSpPr>
        <p:spPr>
          <a:xfrm>
            <a:off x="4090617" y="2860396"/>
            <a:ext cx="633422" cy="161583"/>
          </a:xfrm>
          <a:prstGeom prst="rect">
            <a:avLst/>
          </a:prstGeom>
          <a:noFill/>
        </p:spPr>
        <p:txBody>
          <a:bodyPr wrap="square" lIns="0" tIns="0" rIns="0" bIns="0" rtlCol="0">
            <a:spAutoFit/>
          </a:bodyPr>
          <a:lstStyle/>
          <a:p>
            <a:pPr defTabSz="914378">
              <a:defRPr/>
            </a:pPr>
            <a:r>
              <a:rPr lang="en-US" sz="1050">
                <a:cs typeface="+mn-cs"/>
              </a:rPr>
              <a:t>Series 3</a:t>
            </a:r>
          </a:p>
        </p:txBody>
      </p:sp>
      <p:sp>
        <p:nvSpPr>
          <p:cNvPr id="11" name="TextBox 10">
            <a:extLst>
              <a:ext uri="{FF2B5EF4-FFF2-40B4-BE49-F238E27FC236}">
                <a16:creationId xmlns:a16="http://schemas.microsoft.com/office/drawing/2014/main" id="{3A0A8E14-DA18-82D8-B034-AD11D9E1A8E6}"/>
              </a:ext>
            </a:extLst>
          </p:cNvPr>
          <p:cNvSpPr txBox="1"/>
          <p:nvPr/>
        </p:nvSpPr>
        <p:spPr bwMode="white">
          <a:xfrm>
            <a:off x="4090617" y="3789261"/>
            <a:ext cx="633422" cy="161583"/>
          </a:xfrm>
          <a:prstGeom prst="rect">
            <a:avLst/>
          </a:prstGeom>
          <a:noFill/>
        </p:spPr>
        <p:txBody>
          <a:bodyPr wrap="square" lIns="0" tIns="0" rIns="0" bIns="0" rtlCol="0">
            <a:spAutoFit/>
          </a:bodyPr>
          <a:lstStyle/>
          <a:p>
            <a:pPr defTabSz="914378">
              <a:defRPr/>
            </a:pPr>
            <a:r>
              <a:rPr lang="en-US" sz="1050">
                <a:solidFill>
                  <a:schemeClr val="bg1"/>
                </a:solidFill>
                <a:cs typeface="+mn-cs"/>
              </a:rPr>
              <a:t>Series 2</a:t>
            </a:r>
          </a:p>
        </p:txBody>
      </p:sp>
      <p:sp>
        <p:nvSpPr>
          <p:cNvPr id="10" name="TextBox 9">
            <a:extLst>
              <a:ext uri="{FF2B5EF4-FFF2-40B4-BE49-F238E27FC236}">
                <a16:creationId xmlns:a16="http://schemas.microsoft.com/office/drawing/2014/main" id="{B528D21A-E451-EEB6-8C55-FFACB832B68B}"/>
              </a:ext>
            </a:extLst>
          </p:cNvPr>
          <p:cNvSpPr txBox="1"/>
          <p:nvPr/>
        </p:nvSpPr>
        <p:spPr bwMode="white">
          <a:xfrm>
            <a:off x="4090617" y="4773231"/>
            <a:ext cx="633422" cy="161583"/>
          </a:xfrm>
          <a:prstGeom prst="rect">
            <a:avLst/>
          </a:prstGeom>
          <a:noFill/>
        </p:spPr>
        <p:txBody>
          <a:bodyPr wrap="square" lIns="0" tIns="0" rIns="0" bIns="0" rtlCol="0">
            <a:spAutoFit/>
          </a:bodyPr>
          <a:lstStyle/>
          <a:p>
            <a:pPr defTabSz="914378">
              <a:defRPr/>
            </a:pPr>
            <a:r>
              <a:rPr lang="en-US" sz="1050">
                <a:solidFill>
                  <a:schemeClr val="bg1"/>
                </a:solidFill>
                <a:cs typeface="+mn-cs"/>
              </a:rPr>
              <a:t>Series 1</a:t>
            </a:r>
          </a:p>
        </p:txBody>
      </p:sp>
      <p:sp>
        <p:nvSpPr>
          <p:cNvPr id="8" name="TextBox 7">
            <a:extLst>
              <a:ext uri="{FF2B5EF4-FFF2-40B4-BE49-F238E27FC236}">
                <a16:creationId xmlns:a16="http://schemas.microsoft.com/office/drawing/2014/main" id="{0343CA38-1A69-8810-63CD-9D6A58049EFB}"/>
              </a:ext>
            </a:extLst>
          </p:cNvPr>
          <p:cNvSpPr txBox="1"/>
          <p:nvPr/>
        </p:nvSpPr>
        <p:spPr bwMode="white">
          <a:xfrm>
            <a:off x="6926843" y="1952540"/>
            <a:ext cx="2359154" cy="184666"/>
          </a:xfrm>
          <a:prstGeom prst="rect">
            <a:avLst/>
          </a:prstGeom>
          <a:noFill/>
        </p:spPr>
        <p:txBody>
          <a:bodyPr wrap="square" lIns="0" tIns="0" rIns="0" bIns="0" rtlCol="0">
            <a:spAutoFit/>
          </a:bodyPr>
          <a:lstStyle/>
          <a:p>
            <a:pPr defTabSz="914378">
              <a:defRPr/>
            </a:pPr>
            <a:r>
              <a:rPr lang="en-US" sz="1200" b="1">
                <a:solidFill>
                  <a:schemeClr val="bg1"/>
                </a:solidFill>
                <a:cs typeface="+mn-cs"/>
              </a:rPr>
              <a:t>Stacked area chart on dark</a:t>
            </a:r>
          </a:p>
        </p:txBody>
      </p:sp>
      <p:graphicFrame>
        <p:nvGraphicFramePr>
          <p:cNvPr id="14" name="Chart 13" descr="Sample stacked area chart over dark blue background">
            <a:extLst>
              <a:ext uri="{FF2B5EF4-FFF2-40B4-BE49-F238E27FC236}">
                <a16:creationId xmlns:a16="http://schemas.microsoft.com/office/drawing/2014/main" id="{3407E343-ABE9-8E04-D15D-F40468D3B46D}"/>
              </a:ext>
            </a:extLst>
          </p:cNvPr>
          <p:cNvGraphicFramePr/>
          <p:nvPr/>
        </p:nvGraphicFramePr>
        <p:xfrm>
          <a:off x="6559932" y="2426190"/>
          <a:ext cx="4660841" cy="3046422"/>
        </p:xfrm>
        <a:graphic>
          <a:graphicData uri="http://schemas.openxmlformats.org/drawingml/2006/chart">
            <c:chart xmlns:c="http://schemas.openxmlformats.org/drawingml/2006/chart" xmlns:r="http://schemas.openxmlformats.org/officeDocument/2006/relationships" r:id="rId4"/>
          </a:graphicData>
        </a:graphic>
      </p:graphicFrame>
      <p:sp>
        <p:nvSpPr>
          <p:cNvPr id="28" name="TextBox 27">
            <a:extLst>
              <a:ext uri="{FF2B5EF4-FFF2-40B4-BE49-F238E27FC236}">
                <a16:creationId xmlns:a16="http://schemas.microsoft.com/office/drawing/2014/main" id="{777CF4D9-8EDB-CAE9-256B-D59479AEA6C0}"/>
              </a:ext>
            </a:extLst>
          </p:cNvPr>
          <p:cNvSpPr txBox="1"/>
          <p:nvPr/>
        </p:nvSpPr>
        <p:spPr>
          <a:xfrm>
            <a:off x="10331028" y="2860396"/>
            <a:ext cx="633422" cy="161583"/>
          </a:xfrm>
          <a:prstGeom prst="rect">
            <a:avLst/>
          </a:prstGeom>
          <a:noFill/>
        </p:spPr>
        <p:txBody>
          <a:bodyPr wrap="square" lIns="0" tIns="0" rIns="0" bIns="0" rtlCol="0">
            <a:spAutoFit/>
          </a:bodyPr>
          <a:lstStyle/>
          <a:p>
            <a:pPr defTabSz="914378">
              <a:defRPr/>
            </a:pPr>
            <a:r>
              <a:rPr lang="en-US" sz="1050">
                <a:cs typeface="+mn-cs"/>
              </a:rPr>
              <a:t>Series 3</a:t>
            </a:r>
          </a:p>
        </p:txBody>
      </p:sp>
      <p:sp>
        <p:nvSpPr>
          <p:cNvPr id="17" name="TextBox 16">
            <a:extLst>
              <a:ext uri="{FF2B5EF4-FFF2-40B4-BE49-F238E27FC236}">
                <a16:creationId xmlns:a16="http://schemas.microsoft.com/office/drawing/2014/main" id="{D886F422-0CD4-6EFB-B4ED-6775CC345BDD}"/>
              </a:ext>
            </a:extLst>
          </p:cNvPr>
          <p:cNvSpPr txBox="1"/>
          <p:nvPr/>
        </p:nvSpPr>
        <p:spPr>
          <a:xfrm>
            <a:off x="10331028" y="3789261"/>
            <a:ext cx="633422" cy="161583"/>
          </a:xfrm>
          <a:prstGeom prst="rect">
            <a:avLst/>
          </a:prstGeom>
          <a:noFill/>
        </p:spPr>
        <p:txBody>
          <a:bodyPr wrap="square" lIns="0" tIns="0" rIns="0" bIns="0" rtlCol="0">
            <a:spAutoFit/>
          </a:bodyPr>
          <a:lstStyle/>
          <a:p>
            <a:pPr defTabSz="914378">
              <a:defRPr/>
            </a:pPr>
            <a:r>
              <a:rPr lang="en-US" sz="1050">
                <a:cs typeface="+mn-cs"/>
              </a:rPr>
              <a:t>Series 2</a:t>
            </a:r>
          </a:p>
        </p:txBody>
      </p:sp>
      <p:sp>
        <p:nvSpPr>
          <p:cNvPr id="15" name="TextBox 14">
            <a:extLst>
              <a:ext uri="{FF2B5EF4-FFF2-40B4-BE49-F238E27FC236}">
                <a16:creationId xmlns:a16="http://schemas.microsoft.com/office/drawing/2014/main" id="{066AB2D2-2EF2-BD74-4ADD-3986E383F5BF}"/>
              </a:ext>
            </a:extLst>
          </p:cNvPr>
          <p:cNvSpPr txBox="1"/>
          <p:nvPr/>
        </p:nvSpPr>
        <p:spPr bwMode="white">
          <a:xfrm>
            <a:off x="10331028" y="4773231"/>
            <a:ext cx="633422" cy="161583"/>
          </a:xfrm>
          <a:prstGeom prst="rect">
            <a:avLst/>
          </a:prstGeom>
          <a:noFill/>
        </p:spPr>
        <p:txBody>
          <a:bodyPr wrap="square" lIns="0" tIns="0" rIns="0" bIns="0" rtlCol="0">
            <a:spAutoFit/>
          </a:bodyPr>
          <a:lstStyle/>
          <a:p>
            <a:pPr defTabSz="914378">
              <a:defRPr/>
            </a:pPr>
            <a:r>
              <a:rPr lang="en-US" sz="1050">
                <a:solidFill>
                  <a:schemeClr val="bg1"/>
                </a:solidFill>
                <a:cs typeface="+mn-cs"/>
              </a:rPr>
              <a:t>Series 1</a:t>
            </a:r>
          </a:p>
        </p:txBody>
      </p:sp>
      <p:sp>
        <p:nvSpPr>
          <p:cNvPr id="5" name="Slide Number Placeholder 4">
            <a:extLst>
              <a:ext uri="{FF2B5EF4-FFF2-40B4-BE49-F238E27FC236}">
                <a16:creationId xmlns:a16="http://schemas.microsoft.com/office/drawing/2014/main" id="{08684E93-8CF0-C88A-B6A3-B7EEAD9BB284}"/>
              </a:ext>
            </a:extLst>
          </p:cNvPr>
          <p:cNvSpPr>
            <a:spLocks noGrp="1"/>
          </p:cNvSpPr>
          <p:nvPr>
            <p:ph type="sldNum" sz="quarter" idx="12"/>
          </p:nvPr>
        </p:nvSpPr>
        <p:spPr/>
        <p:txBody>
          <a:bodyPr/>
          <a:lstStyle/>
          <a:p>
            <a:fld id="{C53E075B-3175-45CF-B3C7-FEDF3F5961E3}" type="slidenum">
              <a:rPr lang="en-US" smtClean="0"/>
              <a:pPr/>
              <a:t>63</a:t>
            </a:fld>
            <a:endParaRPr lang="en-US"/>
          </a:p>
        </p:txBody>
      </p:sp>
      <p:sp>
        <p:nvSpPr>
          <p:cNvPr id="3" name="Footer Placeholder 2">
            <a:extLst>
              <a:ext uri="{FF2B5EF4-FFF2-40B4-BE49-F238E27FC236}">
                <a16:creationId xmlns:a16="http://schemas.microsoft.com/office/drawing/2014/main" id="{E131F72C-59CC-9935-4DAA-DB143B0C42EB}"/>
              </a:ext>
            </a:extLst>
          </p:cNvPr>
          <p:cNvSpPr>
            <a:spLocks noGrp="1"/>
          </p:cNvSpPr>
          <p:nvPr>
            <p:ph type="ftr" sz="quarter" idx="11"/>
          </p:nvPr>
        </p:nvSpPr>
        <p:spPr/>
        <p:txBody>
          <a:bodyPr/>
          <a:lstStyle/>
          <a:p>
            <a:r>
              <a:rPr lang="en-US"/>
              <a:t>© 2025–2027 Cognizant | Private</a:t>
            </a:r>
          </a:p>
        </p:txBody>
      </p:sp>
      <p:pic>
        <p:nvPicPr>
          <p:cNvPr id="4" name="Cognizant Logo_rgb_rev_2023" descr="Cognizant logo reversed, SVG format">
            <a:extLst>
              <a:ext uri="{FF2B5EF4-FFF2-40B4-BE49-F238E27FC236}">
                <a16:creationId xmlns:a16="http://schemas.microsoft.com/office/drawing/2014/main" id="{B237463C-EA0D-2AC7-1694-61D9D0A7B62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4259212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55"/>
          <p:cNvSpPr txBox="1">
            <a:spLocks noGrp="1"/>
          </p:cNvSpPr>
          <p:nvPr>
            <p:ph type="title"/>
          </p:nvPr>
        </p:nvSpPr>
        <p:spPr/>
        <p:txBody>
          <a:bodyPr/>
          <a:lstStyle/>
          <a:p>
            <a:r>
              <a:rPr lang="en-US"/>
              <a:t>Competitor chart </a:t>
            </a:r>
          </a:p>
        </p:txBody>
      </p:sp>
      <p:sp>
        <p:nvSpPr>
          <p:cNvPr id="5" name="TextBox 4">
            <a:extLst>
              <a:ext uri="{FF2B5EF4-FFF2-40B4-BE49-F238E27FC236}">
                <a16:creationId xmlns:a16="http://schemas.microsoft.com/office/drawing/2014/main" id="{1CAAD35C-B556-884A-E1CA-4E34473AEF20}"/>
              </a:ext>
            </a:extLst>
          </p:cNvPr>
          <p:cNvSpPr txBox="1"/>
          <p:nvPr/>
        </p:nvSpPr>
        <p:spPr>
          <a:xfrm>
            <a:off x="505610" y="2442368"/>
            <a:ext cx="2909532" cy="859210"/>
          </a:xfrm>
          <a:prstGeom prst="rect">
            <a:avLst/>
          </a:prstGeom>
          <a:noFill/>
        </p:spPr>
        <p:txBody>
          <a:bodyPr wrap="square" lIns="0" tIns="0" rIns="0" bIns="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7" normalizeH="0" baseline="0" noProof="0">
                <a:ln>
                  <a:noFill/>
                </a:ln>
                <a:solidFill>
                  <a:srgbClr val="000048"/>
                </a:solidFill>
                <a:effectLst/>
                <a:uLnTx/>
                <a:uFillTx/>
                <a:ea typeface="+mn-ea"/>
                <a:cs typeface="Arial" panose="020B0604020202020204" pitchFamily="34" charset="0"/>
              </a:rPr>
              <a:t>To lorem ipsum dolor sit amet, consectetur adipiscing elit,</a:t>
            </a:r>
            <a:br>
              <a:rPr kumimoji="0" lang="en-US" sz="1600" b="0" i="0" u="none" strike="noStrike" kern="1200" cap="none" spc="-7" normalizeH="0" baseline="0" noProof="0">
                <a:ln>
                  <a:noFill/>
                </a:ln>
                <a:solidFill>
                  <a:srgbClr val="000048"/>
                </a:solidFill>
                <a:effectLst/>
                <a:uLnTx/>
                <a:uFillTx/>
                <a:ea typeface="+mn-ea"/>
                <a:cs typeface="Arial" panose="020B0604020202020204" pitchFamily="34" charset="0"/>
              </a:rPr>
            </a:br>
            <a:r>
              <a:rPr kumimoji="0" lang="en-US" sz="1600" b="0" i="0" u="none" strike="noStrike" kern="1200" cap="none" spc="-7" normalizeH="0" baseline="0" noProof="0">
                <a:ln>
                  <a:noFill/>
                </a:ln>
                <a:solidFill>
                  <a:srgbClr val="000048"/>
                </a:solidFill>
                <a:effectLst/>
                <a:uLnTx/>
                <a:uFillTx/>
                <a:ea typeface="+mn-ea"/>
                <a:cs typeface="Arial" panose="020B0604020202020204" pitchFamily="34" charset="0"/>
              </a:rPr>
              <a:t>sed do eiusmod.</a:t>
            </a:r>
          </a:p>
        </p:txBody>
      </p:sp>
      <p:sp>
        <p:nvSpPr>
          <p:cNvPr id="19" name="Text Placeholder 18">
            <a:extLst>
              <a:ext uri="{FF2B5EF4-FFF2-40B4-BE49-F238E27FC236}">
                <a16:creationId xmlns:a16="http://schemas.microsoft.com/office/drawing/2014/main" id="{3626D5E1-4207-20EE-FBA1-7AAF1EB20B92}"/>
              </a:ext>
            </a:extLst>
          </p:cNvPr>
          <p:cNvSpPr>
            <a:spLocks noGrp="1"/>
          </p:cNvSpPr>
          <p:nvPr>
            <p:ph type="body" sz="quarter" idx="16"/>
          </p:nvPr>
        </p:nvSpPr>
        <p:spPr>
          <a:xfrm>
            <a:off x="457200" y="5947090"/>
            <a:ext cx="2743200" cy="124906"/>
          </a:xfrm>
        </p:spPr>
        <p:txBody>
          <a:bodyPr/>
          <a:lstStyle/>
          <a:p>
            <a:r>
              <a:rPr lang="en-US"/>
              <a:t>Insert source or footnote here</a:t>
            </a:r>
          </a:p>
        </p:txBody>
      </p:sp>
      <p:sp>
        <p:nvSpPr>
          <p:cNvPr id="22" name="object 22"/>
          <p:cNvSpPr txBox="1"/>
          <p:nvPr/>
        </p:nvSpPr>
        <p:spPr>
          <a:xfrm>
            <a:off x="5601045" y="1309576"/>
            <a:ext cx="971241" cy="184666"/>
          </a:xfrm>
          <a:prstGeom prst="rect">
            <a:avLst/>
          </a:prstGeom>
          <a:noFill/>
        </p:spPr>
        <p:txBody>
          <a:bodyPr vert="horz" wrap="square" lIns="0" tIns="0" rIns="0" bIns="0" rtlCol="0">
            <a:spAutoFit/>
          </a:bodyPr>
          <a:lstStyle/>
          <a:p>
            <a:pPr marL="50799" marR="0" lvl="0" indent="0" algn="l" defTabSz="914400" rtl="0" eaLnBrk="1" fontAlgn="auto" latinLnBrk="0" hangingPunct="1">
              <a:lnSpc>
                <a:spcPct val="100000"/>
              </a:lnSpc>
              <a:spcBef>
                <a:spcPts val="127"/>
              </a:spcBef>
              <a:spcAft>
                <a:spcPts val="0"/>
              </a:spcAft>
              <a:buClrTx/>
              <a:buSzTx/>
              <a:buFontTx/>
              <a:buNone/>
              <a:tabLst/>
              <a:defRPr/>
            </a:pPr>
            <a:r>
              <a:rPr kumimoji="0" lang="en-US" sz="1200" b="1" i="0" u="none" strike="noStrike" kern="1200" cap="none" spc="0" normalizeH="0" baseline="0" noProof="0">
                <a:ln>
                  <a:noFill/>
                </a:ln>
                <a:solidFill>
                  <a:schemeClr val="accent1"/>
                </a:solidFill>
                <a:effectLst/>
                <a:uLnTx/>
                <a:uFillTx/>
                <a:ea typeface="+mn-ea"/>
                <a:cs typeface="Arial" panose="020B0604020202020204" pitchFamily="34" charset="0"/>
              </a:rPr>
              <a:t>Chart title</a:t>
            </a:r>
            <a:endParaRPr kumimoji="0" sz="1200" b="0" i="0" u="none" strike="noStrike" kern="1200" cap="none" spc="0" normalizeH="0" baseline="30000" noProof="0">
              <a:ln>
                <a:noFill/>
              </a:ln>
              <a:solidFill>
                <a:schemeClr val="accent1"/>
              </a:solidFill>
              <a:effectLst/>
              <a:uLnTx/>
              <a:uFillTx/>
              <a:ea typeface="+mn-ea"/>
              <a:cs typeface="Arial" panose="020B0604020202020204" pitchFamily="34" charset="0"/>
            </a:endParaRPr>
          </a:p>
        </p:txBody>
      </p:sp>
      <p:sp>
        <p:nvSpPr>
          <p:cNvPr id="61" name="object 22">
            <a:extLst>
              <a:ext uri="{FF2B5EF4-FFF2-40B4-BE49-F238E27FC236}">
                <a16:creationId xmlns:a16="http://schemas.microsoft.com/office/drawing/2014/main" id="{0DD6B87C-9322-8545-8298-8A618C37FD06}"/>
              </a:ext>
            </a:extLst>
          </p:cNvPr>
          <p:cNvSpPr txBox="1"/>
          <p:nvPr/>
        </p:nvSpPr>
        <p:spPr>
          <a:xfrm>
            <a:off x="10711330" y="1309576"/>
            <a:ext cx="1044848" cy="184666"/>
          </a:xfrm>
          <a:prstGeom prst="rect">
            <a:avLst/>
          </a:prstGeom>
          <a:noFill/>
        </p:spPr>
        <p:txBody>
          <a:bodyPr vert="horz" wrap="square" lIns="0" tIns="0" rIns="0" bIns="0" rtlCol="0">
            <a:spAutoFit/>
          </a:bodyPr>
          <a:lstStyle/>
          <a:p>
            <a:pPr marL="0" marR="23706" lvl="0" indent="-169329" algn="l" defTabSz="914400" rtl="0" eaLnBrk="1" fontAlgn="auto" latinLnBrk="0" hangingPunct="1">
              <a:lnSpc>
                <a:spcPct val="100000"/>
              </a:lnSpc>
              <a:spcBef>
                <a:spcPts val="127"/>
              </a:spcBef>
              <a:spcAft>
                <a:spcPts val="0"/>
              </a:spcAft>
              <a:buClrTx/>
              <a:buSzTx/>
              <a:buFontTx/>
              <a:buNone/>
              <a:tabLst/>
              <a:defRPr/>
            </a:pPr>
            <a:r>
              <a:rPr kumimoji="0" lang="en-US" sz="1200" b="1" i="0" u="none" strike="noStrike" kern="1200" cap="none" spc="0" normalizeH="0" baseline="0" noProof="0">
                <a:ln>
                  <a:noFill/>
                </a:ln>
                <a:solidFill>
                  <a:schemeClr val="accent1"/>
                </a:solidFill>
                <a:effectLst/>
                <a:uLnTx/>
                <a:uFillTx/>
                <a:ea typeface="+mn-ea"/>
                <a:cs typeface="Arial" panose="020B0604020202020204" pitchFamily="34" charset="0"/>
              </a:rPr>
              <a:t>Chart title</a:t>
            </a:r>
          </a:p>
        </p:txBody>
      </p:sp>
      <p:grpSp>
        <p:nvGrpSpPr>
          <p:cNvPr id="9" name="Group 8" descr="Group of competitor logos and Cognizant logo">
            <a:extLst>
              <a:ext uri="{FF2B5EF4-FFF2-40B4-BE49-F238E27FC236}">
                <a16:creationId xmlns:a16="http://schemas.microsoft.com/office/drawing/2014/main" id="{8B5EBBC5-11FD-9A0E-8721-C3209CD00F5C}"/>
              </a:ext>
            </a:extLst>
          </p:cNvPr>
          <p:cNvGrpSpPr/>
          <p:nvPr/>
        </p:nvGrpSpPr>
        <p:grpSpPr>
          <a:xfrm>
            <a:off x="4169677" y="1865714"/>
            <a:ext cx="1337157" cy="3554636"/>
            <a:chOff x="4169677" y="1865714"/>
            <a:chExt cx="1337157" cy="3554636"/>
          </a:xfrm>
        </p:grpSpPr>
        <p:pic>
          <p:nvPicPr>
            <p:cNvPr id="35" name="Picture 34" descr="Infosys logo">
              <a:extLst>
                <a:ext uri="{FF2B5EF4-FFF2-40B4-BE49-F238E27FC236}">
                  <a16:creationId xmlns:a16="http://schemas.microsoft.com/office/drawing/2014/main" id="{ABA64DBD-CCB9-6E4E-BE82-001885E3C1B0}"/>
                </a:ext>
              </a:extLst>
            </p:cNvPr>
            <p:cNvPicPr>
              <a:picLocks noChangeAspect="1"/>
            </p:cNvPicPr>
            <p:nvPr/>
          </p:nvPicPr>
          <p:blipFill>
            <a:blip r:embed="rId3">
              <a:extLst>
                <a:ext uri="{96DAC541-7B7A-43D3-8B79-37D633B846F1}">
                  <asvg:svgBlip xmlns:asvg="http://schemas.microsoft.com/office/drawing/2016/SVG/main" r:embed="rId4"/>
                </a:ext>
              </a:extLst>
            </a:blip>
            <a:srcRect r="-27"/>
            <a:stretch/>
          </p:blipFill>
          <p:spPr>
            <a:xfrm>
              <a:off x="4936966" y="4368995"/>
              <a:ext cx="569868" cy="228600"/>
            </a:xfrm>
            <a:prstGeom prst="rect">
              <a:avLst/>
            </a:prstGeom>
          </p:spPr>
        </p:pic>
        <p:pic>
          <p:nvPicPr>
            <p:cNvPr id="58" name="Picture 57" descr="IBM logo">
              <a:extLst>
                <a:ext uri="{FF2B5EF4-FFF2-40B4-BE49-F238E27FC236}">
                  <a16:creationId xmlns:a16="http://schemas.microsoft.com/office/drawing/2014/main" id="{479A40FC-0D0D-7C4E-A827-49BA5DA487A5}"/>
                </a:ext>
              </a:extLst>
            </p:cNvPr>
            <p:cNvPicPr>
              <a:picLocks noChangeAspect="1"/>
            </p:cNvPicPr>
            <p:nvPr/>
          </p:nvPicPr>
          <p:blipFill>
            <a:blip r:embed="rId5">
              <a:extLst>
                <a:ext uri="{96DAC541-7B7A-43D3-8B79-37D633B846F1}">
                  <asvg:svgBlip xmlns:asvg="http://schemas.microsoft.com/office/drawing/2016/SVG/main" r:embed="rId6"/>
                </a:ext>
              </a:extLst>
            </a:blip>
            <a:srcRect r="-16"/>
            <a:stretch/>
          </p:blipFill>
          <p:spPr>
            <a:xfrm>
              <a:off x="5081921" y="1865714"/>
              <a:ext cx="424913" cy="170482"/>
            </a:xfrm>
            <a:prstGeom prst="rect">
              <a:avLst/>
            </a:prstGeom>
          </p:spPr>
        </p:pic>
        <p:pic>
          <p:nvPicPr>
            <p:cNvPr id="71" name="Picture 70" descr="Accenture logo">
              <a:extLst>
                <a:ext uri="{FF2B5EF4-FFF2-40B4-BE49-F238E27FC236}">
                  <a16:creationId xmlns:a16="http://schemas.microsoft.com/office/drawing/2014/main" id="{C13EC17E-174D-4546-8142-5BB965E11DDC}"/>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10957" b="-10957"/>
            <a:stretch/>
          </p:blipFill>
          <p:spPr>
            <a:xfrm>
              <a:off x="4688047" y="2638600"/>
              <a:ext cx="818787" cy="263332"/>
            </a:xfrm>
            <a:prstGeom prst="rect">
              <a:avLst/>
            </a:prstGeom>
          </p:spPr>
        </p:pic>
        <p:pic>
          <p:nvPicPr>
            <p:cNvPr id="95" name="Picture 94" descr="Deloitte logo">
              <a:extLst>
                <a:ext uri="{FF2B5EF4-FFF2-40B4-BE49-F238E27FC236}">
                  <a16:creationId xmlns:a16="http://schemas.microsoft.com/office/drawing/2014/main" id="{EE34129D-75F7-2946-AAED-568A0F927B38}"/>
                </a:ext>
              </a:extLst>
            </p:cNvPr>
            <p:cNvPicPr>
              <a:picLocks noChangeAspect="1"/>
            </p:cNvPicPr>
            <p:nvPr/>
          </p:nvPicPr>
          <p:blipFill>
            <a:blip r:embed="rId9">
              <a:extLst>
                <a:ext uri="{96DAC541-7B7A-43D3-8B79-37D633B846F1}">
                  <asvg:svgBlip xmlns:asvg="http://schemas.microsoft.com/office/drawing/2016/SVG/main" r:embed="rId10"/>
                </a:ext>
              </a:extLst>
            </a:blip>
            <a:srcRect r="38"/>
            <a:stretch/>
          </p:blipFill>
          <p:spPr>
            <a:xfrm>
              <a:off x="4806246" y="2296201"/>
              <a:ext cx="700588" cy="130546"/>
            </a:xfrm>
            <a:prstGeom prst="rect">
              <a:avLst/>
            </a:prstGeom>
          </p:spPr>
        </p:pic>
        <p:pic>
          <p:nvPicPr>
            <p:cNvPr id="10" name="Graphic 9" descr="DXC Technology logo">
              <a:extLst>
                <a:ext uri="{FF2B5EF4-FFF2-40B4-BE49-F238E27FC236}">
                  <a16:creationId xmlns:a16="http://schemas.microsoft.com/office/drawing/2014/main" id="{EB8FD215-3C86-2770-99E7-692C7216FA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97570" y="3525271"/>
              <a:ext cx="509264" cy="278719"/>
            </a:xfrm>
            <a:prstGeom prst="rect">
              <a:avLst/>
            </a:prstGeom>
          </p:spPr>
        </p:pic>
        <p:pic>
          <p:nvPicPr>
            <p:cNvPr id="13" name="Graphic 12" descr="Wipro logo">
              <a:extLst>
                <a:ext uri="{FF2B5EF4-FFF2-40B4-BE49-F238E27FC236}">
                  <a16:creationId xmlns:a16="http://schemas.microsoft.com/office/drawing/2014/main" id="{B0D15CE0-0143-B177-49B7-214528DAD8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81259" y="3903597"/>
              <a:ext cx="425575" cy="330297"/>
            </a:xfrm>
            <a:prstGeom prst="rect">
              <a:avLst/>
            </a:prstGeom>
          </p:spPr>
        </p:pic>
        <p:pic>
          <p:nvPicPr>
            <p:cNvPr id="17" name="Graphic 16" descr="Tata logo">
              <a:extLst>
                <a:ext uri="{FF2B5EF4-FFF2-40B4-BE49-F238E27FC236}">
                  <a16:creationId xmlns:a16="http://schemas.microsoft.com/office/drawing/2014/main" id="{73513F6F-F58C-B59B-1AA6-93331F8335E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93891" y="4767335"/>
              <a:ext cx="312943" cy="274320"/>
            </a:xfrm>
            <a:prstGeom prst="rect">
              <a:avLst/>
            </a:prstGeom>
          </p:spPr>
        </p:pic>
        <p:pic>
          <p:nvPicPr>
            <p:cNvPr id="20" name="Graphic 19" descr="Globant logo">
              <a:extLst>
                <a:ext uri="{FF2B5EF4-FFF2-40B4-BE49-F238E27FC236}">
                  <a16:creationId xmlns:a16="http://schemas.microsoft.com/office/drawing/2014/main" id="{FA27593D-8584-81FB-1372-251D87A0F5F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714410" y="5263360"/>
              <a:ext cx="792424" cy="156990"/>
            </a:xfrm>
            <a:prstGeom prst="rect">
              <a:avLst/>
            </a:prstGeom>
          </p:spPr>
        </p:pic>
        <p:pic>
          <p:nvPicPr>
            <p:cNvPr id="21" name="Cognizant Logo_rgb_pos_2023" descr="Cognizant logo, SVG format">
              <a:extLst>
                <a:ext uri="{FF2B5EF4-FFF2-40B4-BE49-F238E27FC236}">
                  <a16:creationId xmlns:a16="http://schemas.microsoft.com/office/drawing/2014/main" id="{85A5E792-C503-F53C-5DB0-276D3F589BF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169677" y="3112311"/>
              <a:ext cx="1302328" cy="228600"/>
            </a:xfrm>
            <a:prstGeom prst="rect">
              <a:avLst/>
            </a:prstGeom>
          </p:spPr>
        </p:pic>
      </p:grpSp>
      <p:graphicFrame>
        <p:nvGraphicFramePr>
          <p:cNvPr id="2" name="Chart 1" descr="Sample bar chart comparing Cognizant to 8 other competitors">
            <a:extLst>
              <a:ext uri="{FF2B5EF4-FFF2-40B4-BE49-F238E27FC236}">
                <a16:creationId xmlns:a16="http://schemas.microsoft.com/office/drawing/2014/main" id="{5624AD24-83FB-6B44-A6D3-09C85E09DA9E}"/>
              </a:ext>
            </a:extLst>
          </p:cNvPr>
          <p:cNvGraphicFramePr/>
          <p:nvPr/>
        </p:nvGraphicFramePr>
        <p:xfrm>
          <a:off x="5468945" y="1596865"/>
          <a:ext cx="5187152" cy="4256390"/>
        </p:xfrm>
        <a:graphic>
          <a:graphicData uri="http://schemas.openxmlformats.org/drawingml/2006/chart">
            <c:chart xmlns:c="http://schemas.openxmlformats.org/drawingml/2006/chart" xmlns:r="http://schemas.openxmlformats.org/officeDocument/2006/relationships" r:id="rId21"/>
          </a:graphicData>
        </a:graphic>
      </p:graphicFrame>
      <p:grpSp>
        <p:nvGrpSpPr>
          <p:cNvPr id="8" name="Group 7" descr="&quot;XX&quot; sample labels">
            <a:extLst>
              <a:ext uri="{FF2B5EF4-FFF2-40B4-BE49-F238E27FC236}">
                <a16:creationId xmlns:a16="http://schemas.microsoft.com/office/drawing/2014/main" id="{CD3B27F5-00CE-7C38-B354-2865AF2FFC44}"/>
              </a:ext>
            </a:extLst>
          </p:cNvPr>
          <p:cNvGrpSpPr/>
          <p:nvPr/>
        </p:nvGrpSpPr>
        <p:grpSpPr>
          <a:xfrm>
            <a:off x="10711329" y="1849391"/>
            <a:ext cx="914400" cy="3517691"/>
            <a:chOff x="10711329" y="1849391"/>
            <a:chExt cx="914400" cy="3517691"/>
          </a:xfrm>
        </p:grpSpPr>
        <p:sp>
          <p:nvSpPr>
            <p:cNvPr id="50" name="object 50"/>
            <p:cNvSpPr txBox="1">
              <a:spLocks/>
            </p:cNvSpPr>
            <p:nvPr/>
          </p:nvSpPr>
          <p:spPr>
            <a:xfrm>
              <a:off x="10711329" y="3069888"/>
              <a:ext cx="914400" cy="184666"/>
            </a:xfrm>
            <a:prstGeom prst="rect">
              <a:avLst/>
            </a:prstGeom>
          </p:spPr>
          <p:txBody>
            <a:bodyPr vert="horz" wrap="square" lIns="0" tIns="0" rIns="0" bIns="0" rtlCol="0">
              <a:spAutoFit/>
            </a:bodyPr>
            <a:lstStyle/>
            <a:p>
              <a:pPr marL="16933" marR="0" lvl="0" indent="0" algn="l" defTabSz="914400" rtl="0" eaLnBrk="1" fontAlgn="auto" latinLnBrk="0" hangingPunct="1">
                <a:lnSpc>
                  <a:spcPct val="100000"/>
                </a:lnSpc>
                <a:spcBef>
                  <a:spcPts val="127"/>
                </a:spcBef>
                <a:spcAft>
                  <a:spcPts val="0"/>
                </a:spcAft>
                <a:buClrTx/>
                <a:buSzTx/>
                <a:buFontTx/>
                <a:buNone/>
                <a:tabLst/>
                <a:defRPr/>
              </a:pPr>
              <a:r>
                <a:rPr kumimoji="0" lang="en-US" sz="1200" b="0" i="0" u="none" strike="noStrike" kern="1200" cap="none" spc="-13" normalizeH="0" baseline="0" noProof="0">
                  <a:ln>
                    <a:noFill/>
                  </a:ln>
                  <a:solidFill>
                    <a:schemeClr val="accent1"/>
                  </a:solidFill>
                  <a:effectLst/>
                  <a:uLnTx/>
                  <a:uFillTx/>
                  <a:ea typeface="+mn-ea"/>
                  <a:cs typeface="Arial" panose="020B0604020202020204" pitchFamily="34" charset="0"/>
                </a:rPr>
                <a:t>XX</a:t>
              </a:r>
              <a:endParaRPr kumimoji="0" lang="en-US" sz="1200" b="0" i="0" u="none" strike="noStrike" kern="1200" cap="none" spc="0" normalizeH="0" baseline="0" noProof="0">
                <a:ln>
                  <a:noFill/>
                </a:ln>
                <a:solidFill>
                  <a:schemeClr val="accent1"/>
                </a:solidFill>
                <a:effectLst/>
                <a:uLnTx/>
                <a:uFillTx/>
                <a:ea typeface="+mn-ea"/>
                <a:cs typeface="Arial" panose="020B0604020202020204" pitchFamily="34" charset="0"/>
              </a:endParaRPr>
            </a:p>
          </p:txBody>
        </p:sp>
        <p:sp>
          <p:nvSpPr>
            <p:cNvPr id="54" name="object 54"/>
            <p:cNvSpPr txBox="1">
              <a:spLocks/>
            </p:cNvSpPr>
            <p:nvPr/>
          </p:nvSpPr>
          <p:spPr>
            <a:xfrm>
              <a:off x="10711329" y="3492394"/>
              <a:ext cx="914400" cy="184666"/>
            </a:xfrm>
            <a:prstGeom prst="rect">
              <a:avLst/>
            </a:prstGeom>
          </p:spPr>
          <p:txBody>
            <a:bodyPr vert="horz" wrap="square" lIns="0" tIns="0" rIns="0" bIns="0" rtlCol="0">
              <a:spAutoFit/>
            </a:bodyPr>
            <a:lstStyle/>
            <a:p>
              <a:pPr marL="16933" marR="0" lvl="0" indent="0" algn="l" defTabSz="914400" rtl="0" eaLnBrk="1" fontAlgn="auto" latinLnBrk="0" hangingPunct="1">
                <a:lnSpc>
                  <a:spcPct val="100000"/>
                </a:lnSpc>
                <a:spcBef>
                  <a:spcPts val="127"/>
                </a:spcBef>
                <a:spcAft>
                  <a:spcPts val="0"/>
                </a:spcAft>
                <a:buClrTx/>
                <a:buSzTx/>
                <a:buFontTx/>
                <a:buNone/>
                <a:tabLst/>
                <a:defRPr/>
              </a:pPr>
              <a:r>
                <a:rPr kumimoji="0" lang="en-US" sz="1200" b="0" i="0" u="none" strike="noStrike" kern="1200" cap="none" spc="-13" normalizeH="0" baseline="0" noProof="0">
                  <a:ln>
                    <a:noFill/>
                  </a:ln>
                  <a:solidFill>
                    <a:schemeClr val="accent1"/>
                  </a:solidFill>
                  <a:effectLst/>
                  <a:uLnTx/>
                  <a:uFillTx/>
                  <a:ea typeface="+mn-ea"/>
                  <a:cs typeface="Arial" panose="020B0604020202020204" pitchFamily="34" charset="0"/>
                </a:rPr>
                <a:t>XX</a:t>
              </a:r>
              <a:endParaRPr kumimoji="0" lang="en-US" sz="1200" b="0" i="0" u="none" strike="noStrike" kern="1200" cap="none" spc="0" normalizeH="0" baseline="0" noProof="0">
                <a:ln>
                  <a:noFill/>
                </a:ln>
                <a:solidFill>
                  <a:schemeClr val="accent1"/>
                </a:solidFill>
                <a:effectLst/>
                <a:uLnTx/>
                <a:uFillTx/>
                <a:ea typeface="+mn-ea"/>
                <a:cs typeface="Arial" panose="020B0604020202020204" pitchFamily="34" charset="0"/>
              </a:endParaRPr>
            </a:p>
          </p:txBody>
        </p:sp>
        <p:sp>
          <p:nvSpPr>
            <p:cNvPr id="40" name="object 40"/>
            <p:cNvSpPr txBox="1">
              <a:spLocks/>
            </p:cNvSpPr>
            <p:nvPr/>
          </p:nvSpPr>
          <p:spPr>
            <a:xfrm>
              <a:off x="10711329" y="2647382"/>
              <a:ext cx="914400" cy="184666"/>
            </a:xfrm>
            <a:prstGeom prst="rect">
              <a:avLst/>
            </a:prstGeom>
          </p:spPr>
          <p:txBody>
            <a:bodyPr vert="horz" wrap="square" lIns="0" tIns="0" rIns="0" bIns="0" rtlCol="0">
              <a:spAutoFit/>
            </a:bodyPr>
            <a:lstStyle/>
            <a:p>
              <a:pPr marL="16933" marR="0" lvl="0" indent="0" algn="l" defTabSz="914400" rtl="0" eaLnBrk="1" fontAlgn="auto" latinLnBrk="0" hangingPunct="1">
                <a:lnSpc>
                  <a:spcPct val="100000"/>
                </a:lnSpc>
                <a:spcBef>
                  <a:spcPts val="127"/>
                </a:spcBef>
                <a:spcAft>
                  <a:spcPts val="0"/>
                </a:spcAft>
                <a:buClrTx/>
                <a:buSzTx/>
                <a:buFontTx/>
                <a:buNone/>
                <a:tabLst/>
                <a:defRPr/>
              </a:pPr>
              <a:r>
                <a:rPr kumimoji="0" lang="en-US" sz="1200" b="0" i="0" u="none" strike="noStrike" kern="1200" cap="none" spc="-13" normalizeH="0" baseline="0" noProof="0">
                  <a:ln>
                    <a:noFill/>
                  </a:ln>
                  <a:solidFill>
                    <a:schemeClr val="accent1"/>
                  </a:solidFill>
                  <a:effectLst/>
                  <a:uLnTx/>
                  <a:uFillTx/>
                  <a:ea typeface="+mn-ea"/>
                  <a:cs typeface="Arial" panose="020B0604020202020204" pitchFamily="34" charset="0"/>
                </a:rPr>
                <a:t>XX</a:t>
              </a:r>
              <a:endParaRPr kumimoji="0" lang="en-US" sz="1200" b="0" i="0" u="none" strike="noStrike" kern="1200" cap="none" spc="0" normalizeH="0" baseline="0" noProof="0">
                <a:ln>
                  <a:noFill/>
                </a:ln>
                <a:solidFill>
                  <a:schemeClr val="accent1"/>
                </a:solidFill>
                <a:effectLst/>
                <a:uLnTx/>
                <a:uFillTx/>
                <a:ea typeface="+mn-ea"/>
                <a:cs typeface="Arial" panose="020B0604020202020204" pitchFamily="34" charset="0"/>
              </a:endParaRPr>
            </a:p>
          </p:txBody>
        </p:sp>
        <p:sp>
          <p:nvSpPr>
            <p:cNvPr id="42" name="object 42"/>
            <p:cNvSpPr txBox="1">
              <a:spLocks/>
            </p:cNvSpPr>
            <p:nvPr/>
          </p:nvSpPr>
          <p:spPr>
            <a:xfrm>
              <a:off x="10711329" y="2224876"/>
              <a:ext cx="914400" cy="184666"/>
            </a:xfrm>
            <a:prstGeom prst="rect">
              <a:avLst/>
            </a:prstGeom>
          </p:spPr>
          <p:txBody>
            <a:bodyPr vert="horz" wrap="square" lIns="0" tIns="0" rIns="0" bIns="0" rtlCol="0">
              <a:spAutoFit/>
            </a:bodyPr>
            <a:lstStyle/>
            <a:p>
              <a:pPr marL="16933" marR="0" lvl="0" indent="0" algn="l" defTabSz="914400" rtl="0" eaLnBrk="1" fontAlgn="auto" latinLnBrk="0" hangingPunct="1">
                <a:lnSpc>
                  <a:spcPct val="100000"/>
                </a:lnSpc>
                <a:spcBef>
                  <a:spcPts val="127"/>
                </a:spcBef>
                <a:spcAft>
                  <a:spcPts val="0"/>
                </a:spcAft>
                <a:buClrTx/>
                <a:buSzTx/>
                <a:buFontTx/>
                <a:buNone/>
                <a:tabLst/>
                <a:defRPr/>
              </a:pPr>
              <a:r>
                <a:rPr kumimoji="0" lang="en-US" sz="1200" b="0" i="0" u="none" strike="noStrike" kern="1200" cap="none" spc="-13" normalizeH="0" baseline="0" noProof="0">
                  <a:ln>
                    <a:noFill/>
                  </a:ln>
                  <a:solidFill>
                    <a:schemeClr val="accent1"/>
                  </a:solidFill>
                  <a:effectLst/>
                  <a:uLnTx/>
                  <a:uFillTx/>
                  <a:ea typeface="+mn-ea"/>
                  <a:cs typeface="Arial" panose="020B0604020202020204" pitchFamily="34" charset="0"/>
                </a:rPr>
                <a:t>XX</a:t>
              </a:r>
              <a:endParaRPr kumimoji="0" lang="en-US" sz="1200" b="0" i="0" u="none" strike="noStrike" kern="1200" cap="none" spc="0" normalizeH="0" baseline="0" noProof="0">
                <a:ln>
                  <a:noFill/>
                </a:ln>
                <a:solidFill>
                  <a:schemeClr val="accent1"/>
                </a:solidFill>
                <a:effectLst/>
                <a:uLnTx/>
                <a:uFillTx/>
                <a:ea typeface="+mn-ea"/>
                <a:cs typeface="Arial" panose="020B0604020202020204" pitchFamily="34" charset="0"/>
              </a:endParaRPr>
            </a:p>
          </p:txBody>
        </p:sp>
        <p:sp>
          <p:nvSpPr>
            <p:cNvPr id="38" name="object 38"/>
            <p:cNvSpPr txBox="1">
              <a:spLocks/>
            </p:cNvSpPr>
            <p:nvPr/>
          </p:nvSpPr>
          <p:spPr>
            <a:xfrm>
              <a:off x="10711329" y="1849391"/>
              <a:ext cx="914400" cy="184666"/>
            </a:xfrm>
            <a:prstGeom prst="rect">
              <a:avLst/>
            </a:prstGeom>
          </p:spPr>
          <p:txBody>
            <a:bodyPr vert="horz" wrap="square" lIns="0" tIns="0" rIns="0" bIns="0" rtlCol="0" anchor="ctr" anchorCtr="0">
              <a:spAutoFit/>
            </a:bodyPr>
            <a:lstStyle/>
            <a:p>
              <a:pPr marL="16933" marR="0" lvl="0" indent="0" algn="l" defTabSz="914400" rtl="0" eaLnBrk="1" fontAlgn="auto" latinLnBrk="0" hangingPunct="1">
                <a:lnSpc>
                  <a:spcPct val="100000"/>
                </a:lnSpc>
                <a:spcBef>
                  <a:spcPts val="127"/>
                </a:spcBef>
                <a:spcAft>
                  <a:spcPts val="0"/>
                </a:spcAft>
                <a:buClrTx/>
                <a:buSzTx/>
                <a:buFontTx/>
                <a:buNone/>
                <a:tabLst/>
                <a:defRPr/>
              </a:pPr>
              <a:r>
                <a:rPr kumimoji="0" lang="en-US" sz="1200" b="0" i="0" u="none" strike="noStrike" kern="1200" cap="none" spc="-13" normalizeH="0" baseline="0" noProof="0">
                  <a:ln>
                    <a:noFill/>
                  </a:ln>
                  <a:solidFill>
                    <a:schemeClr val="accent1"/>
                  </a:solidFill>
                  <a:effectLst/>
                  <a:uLnTx/>
                  <a:uFillTx/>
                  <a:ea typeface="+mn-ea"/>
                  <a:cs typeface="Arial" panose="020B0604020202020204" pitchFamily="34" charset="0"/>
                </a:rPr>
                <a:t>XX</a:t>
              </a:r>
              <a:endParaRPr kumimoji="0" sz="1200" b="0" i="0" u="none" strike="noStrike" kern="1200" cap="none" spc="0" normalizeH="0" baseline="0" noProof="0">
                <a:ln>
                  <a:noFill/>
                </a:ln>
                <a:solidFill>
                  <a:schemeClr val="accent1"/>
                </a:solidFill>
                <a:effectLst/>
                <a:uLnTx/>
                <a:uFillTx/>
                <a:ea typeface="+mn-ea"/>
                <a:cs typeface="Arial" panose="020B0604020202020204" pitchFamily="34" charset="0"/>
              </a:endParaRPr>
            </a:p>
          </p:txBody>
        </p:sp>
        <p:sp>
          <p:nvSpPr>
            <p:cNvPr id="73" name="object 54">
              <a:extLst>
                <a:ext uri="{FF2B5EF4-FFF2-40B4-BE49-F238E27FC236}">
                  <a16:creationId xmlns:a16="http://schemas.microsoft.com/office/drawing/2014/main" id="{8BF1CF77-FDF4-7143-8398-D35619C5B79F}"/>
                </a:ext>
              </a:extLst>
            </p:cNvPr>
            <p:cNvSpPr txBox="1">
              <a:spLocks/>
            </p:cNvSpPr>
            <p:nvPr/>
          </p:nvSpPr>
          <p:spPr>
            <a:xfrm>
              <a:off x="10711329" y="3914900"/>
              <a:ext cx="914400" cy="184666"/>
            </a:xfrm>
            <a:prstGeom prst="rect">
              <a:avLst/>
            </a:prstGeom>
          </p:spPr>
          <p:txBody>
            <a:bodyPr vert="horz" wrap="square" lIns="0" tIns="0" rIns="0" bIns="0" rtlCol="0">
              <a:spAutoFit/>
            </a:bodyPr>
            <a:lstStyle/>
            <a:p>
              <a:pPr marL="16933" marR="0" lvl="0" indent="0" algn="l" defTabSz="914400" rtl="0" eaLnBrk="1" fontAlgn="auto" latinLnBrk="0" hangingPunct="1">
                <a:lnSpc>
                  <a:spcPct val="100000"/>
                </a:lnSpc>
                <a:spcBef>
                  <a:spcPts val="127"/>
                </a:spcBef>
                <a:spcAft>
                  <a:spcPts val="0"/>
                </a:spcAft>
                <a:buClrTx/>
                <a:buSzTx/>
                <a:buFontTx/>
                <a:buNone/>
                <a:tabLst/>
                <a:defRPr/>
              </a:pPr>
              <a:r>
                <a:rPr kumimoji="0" lang="en-US" sz="1200" b="0" i="0" u="none" strike="noStrike" kern="1200" cap="none" spc="-13" normalizeH="0" baseline="0" noProof="0">
                  <a:ln>
                    <a:noFill/>
                  </a:ln>
                  <a:solidFill>
                    <a:schemeClr val="accent1"/>
                  </a:solidFill>
                  <a:effectLst/>
                  <a:uLnTx/>
                  <a:uFillTx/>
                  <a:ea typeface="+mn-ea"/>
                  <a:cs typeface="Arial" panose="020B0604020202020204" pitchFamily="34" charset="0"/>
                </a:rPr>
                <a:t>XX</a:t>
              </a:r>
              <a:endParaRPr kumimoji="0" lang="en-US" sz="1200" b="0" i="0" u="none" strike="noStrike" kern="1200" cap="none" spc="0" normalizeH="0" baseline="0" noProof="0">
                <a:ln>
                  <a:noFill/>
                </a:ln>
                <a:solidFill>
                  <a:schemeClr val="accent1"/>
                </a:solidFill>
                <a:effectLst/>
                <a:uLnTx/>
                <a:uFillTx/>
                <a:ea typeface="+mn-ea"/>
                <a:cs typeface="Arial" panose="020B0604020202020204" pitchFamily="34" charset="0"/>
              </a:endParaRPr>
            </a:p>
          </p:txBody>
        </p:sp>
        <p:sp>
          <p:nvSpPr>
            <p:cNvPr id="74" name="object 50">
              <a:extLst>
                <a:ext uri="{FF2B5EF4-FFF2-40B4-BE49-F238E27FC236}">
                  <a16:creationId xmlns:a16="http://schemas.microsoft.com/office/drawing/2014/main" id="{CACF69E5-6C28-AC44-9DD6-7F2FA95145BB}"/>
                </a:ext>
              </a:extLst>
            </p:cNvPr>
            <p:cNvSpPr txBox="1">
              <a:spLocks/>
            </p:cNvSpPr>
            <p:nvPr/>
          </p:nvSpPr>
          <p:spPr>
            <a:xfrm>
              <a:off x="10711329" y="4337406"/>
              <a:ext cx="914400" cy="184666"/>
            </a:xfrm>
            <a:prstGeom prst="rect">
              <a:avLst/>
            </a:prstGeom>
          </p:spPr>
          <p:txBody>
            <a:bodyPr vert="horz" wrap="square" lIns="0" tIns="0" rIns="0" bIns="0" rtlCol="0">
              <a:spAutoFit/>
            </a:bodyPr>
            <a:lstStyle/>
            <a:p>
              <a:pPr marL="16933" marR="0" lvl="0" indent="0" algn="l" defTabSz="914400" rtl="0" eaLnBrk="1" fontAlgn="auto" latinLnBrk="0" hangingPunct="1">
                <a:lnSpc>
                  <a:spcPct val="100000"/>
                </a:lnSpc>
                <a:spcBef>
                  <a:spcPts val="127"/>
                </a:spcBef>
                <a:spcAft>
                  <a:spcPts val="0"/>
                </a:spcAft>
                <a:buClrTx/>
                <a:buSzTx/>
                <a:buFontTx/>
                <a:buNone/>
                <a:tabLst/>
                <a:defRPr/>
              </a:pPr>
              <a:r>
                <a:rPr kumimoji="0" lang="en-US" sz="1200" b="0" i="0" u="none" strike="noStrike" kern="1200" cap="none" spc="-13" normalizeH="0" baseline="0" noProof="0">
                  <a:ln>
                    <a:noFill/>
                  </a:ln>
                  <a:solidFill>
                    <a:schemeClr val="accent1"/>
                  </a:solidFill>
                  <a:effectLst/>
                  <a:uLnTx/>
                  <a:uFillTx/>
                  <a:ea typeface="+mn-ea"/>
                  <a:cs typeface="Arial" panose="020B0604020202020204" pitchFamily="34" charset="0"/>
                </a:rPr>
                <a:t>XX</a:t>
              </a:r>
              <a:endParaRPr kumimoji="0" lang="en-US" sz="1200" b="0" i="0" u="none" strike="noStrike" kern="1200" cap="none" spc="0" normalizeH="0" baseline="0" noProof="0">
                <a:ln>
                  <a:noFill/>
                </a:ln>
                <a:solidFill>
                  <a:schemeClr val="accent1"/>
                </a:solidFill>
                <a:effectLst/>
                <a:uLnTx/>
                <a:uFillTx/>
                <a:ea typeface="+mn-ea"/>
                <a:cs typeface="Arial" panose="020B0604020202020204" pitchFamily="34" charset="0"/>
              </a:endParaRPr>
            </a:p>
          </p:txBody>
        </p:sp>
        <p:sp>
          <p:nvSpPr>
            <p:cNvPr id="75" name="object 54">
              <a:extLst>
                <a:ext uri="{FF2B5EF4-FFF2-40B4-BE49-F238E27FC236}">
                  <a16:creationId xmlns:a16="http://schemas.microsoft.com/office/drawing/2014/main" id="{585548E2-D592-4B4D-BB3D-F58CE25DFB98}"/>
                </a:ext>
              </a:extLst>
            </p:cNvPr>
            <p:cNvSpPr txBox="1">
              <a:spLocks/>
            </p:cNvSpPr>
            <p:nvPr/>
          </p:nvSpPr>
          <p:spPr>
            <a:xfrm>
              <a:off x="10711329" y="4759912"/>
              <a:ext cx="914400" cy="184666"/>
            </a:xfrm>
            <a:prstGeom prst="rect">
              <a:avLst/>
            </a:prstGeom>
          </p:spPr>
          <p:txBody>
            <a:bodyPr vert="horz" wrap="square" lIns="0" tIns="0" rIns="0" bIns="0" rtlCol="0">
              <a:spAutoFit/>
            </a:bodyPr>
            <a:lstStyle/>
            <a:p>
              <a:pPr marL="16933" marR="0" lvl="0" indent="0" algn="l" defTabSz="914400" rtl="0" eaLnBrk="1" fontAlgn="auto" latinLnBrk="0" hangingPunct="1">
                <a:lnSpc>
                  <a:spcPct val="100000"/>
                </a:lnSpc>
                <a:spcBef>
                  <a:spcPts val="127"/>
                </a:spcBef>
                <a:spcAft>
                  <a:spcPts val="0"/>
                </a:spcAft>
                <a:buClrTx/>
                <a:buSzTx/>
                <a:buFontTx/>
                <a:buNone/>
                <a:tabLst/>
                <a:defRPr/>
              </a:pPr>
              <a:r>
                <a:rPr kumimoji="0" lang="en-US" sz="1200" b="0" i="0" u="none" strike="noStrike" kern="1200" cap="none" spc="-13" normalizeH="0" baseline="0" noProof="0">
                  <a:ln>
                    <a:noFill/>
                  </a:ln>
                  <a:solidFill>
                    <a:schemeClr val="accent1"/>
                  </a:solidFill>
                  <a:effectLst/>
                  <a:uLnTx/>
                  <a:uFillTx/>
                  <a:ea typeface="+mn-ea"/>
                  <a:cs typeface="Arial" panose="020B0604020202020204" pitchFamily="34" charset="0"/>
                </a:rPr>
                <a:t>XX</a:t>
              </a:r>
              <a:endParaRPr kumimoji="0" lang="en-US" sz="1200" b="0" i="0" u="none" strike="noStrike" kern="1200" cap="none" spc="0" normalizeH="0" baseline="0" noProof="0">
                <a:ln>
                  <a:noFill/>
                </a:ln>
                <a:solidFill>
                  <a:schemeClr val="accent1"/>
                </a:solidFill>
                <a:effectLst/>
                <a:uLnTx/>
                <a:uFillTx/>
                <a:ea typeface="+mn-ea"/>
                <a:cs typeface="Arial" panose="020B0604020202020204" pitchFamily="34" charset="0"/>
              </a:endParaRPr>
            </a:p>
          </p:txBody>
        </p:sp>
        <p:sp>
          <p:nvSpPr>
            <p:cNvPr id="76" name="object 54">
              <a:extLst>
                <a:ext uri="{FF2B5EF4-FFF2-40B4-BE49-F238E27FC236}">
                  <a16:creationId xmlns:a16="http://schemas.microsoft.com/office/drawing/2014/main" id="{9B0A713B-E2A8-CA44-B0CC-BD86853215B1}"/>
                </a:ext>
              </a:extLst>
            </p:cNvPr>
            <p:cNvSpPr txBox="1">
              <a:spLocks/>
            </p:cNvSpPr>
            <p:nvPr/>
          </p:nvSpPr>
          <p:spPr>
            <a:xfrm>
              <a:off x="10711329" y="5182416"/>
              <a:ext cx="914400" cy="184666"/>
            </a:xfrm>
            <a:prstGeom prst="rect">
              <a:avLst/>
            </a:prstGeom>
          </p:spPr>
          <p:txBody>
            <a:bodyPr vert="horz" wrap="square" lIns="0" tIns="0" rIns="0" bIns="0" rtlCol="0">
              <a:spAutoFit/>
            </a:bodyPr>
            <a:lstStyle/>
            <a:p>
              <a:pPr marL="16933" marR="0" lvl="0" indent="0" algn="l" defTabSz="914400" rtl="0" eaLnBrk="1" fontAlgn="auto" latinLnBrk="0" hangingPunct="1">
                <a:lnSpc>
                  <a:spcPct val="100000"/>
                </a:lnSpc>
                <a:spcBef>
                  <a:spcPts val="127"/>
                </a:spcBef>
                <a:spcAft>
                  <a:spcPts val="0"/>
                </a:spcAft>
                <a:buClrTx/>
                <a:buSzTx/>
                <a:buFontTx/>
                <a:buNone/>
                <a:tabLst/>
                <a:defRPr/>
              </a:pPr>
              <a:r>
                <a:rPr kumimoji="0" lang="en-US" sz="1200" b="0" i="0" u="none" strike="noStrike" kern="1200" cap="none" spc="-13" normalizeH="0" baseline="0" noProof="0">
                  <a:ln>
                    <a:noFill/>
                  </a:ln>
                  <a:solidFill>
                    <a:schemeClr val="accent1"/>
                  </a:solidFill>
                  <a:effectLst/>
                  <a:uLnTx/>
                  <a:uFillTx/>
                  <a:ea typeface="+mn-ea"/>
                  <a:cs typeface="Arial" panose="020B0604020202020204" pitchFamily="34" charset="0"/>
                </a:rPr>
                <a:t>XX</a:t>
              </a:r>
              <a:endParaRPr kumimoji="0" lang="en-US" sz="1200" b="0" i="0" u="none" strike="noStrike" kern="1200" cap="none" spc="0" normalizeH="0" baseline="0" noProof="0">
                <a:ln>
                  <a:noFill/>
                </a:ln>
                <a:solidFill>
                  <a:schemeClr val="accent1"/>
                </a:solidFill>
                <a:effectLst/>
                <a:uLnTx/>
                <a:uFillTx/>
                <a:ea typeface="+mn-ea"/>
                <a:cs typeface="Arial" panose="020B0604020202020204" pitchFamily="34" charset="0"/>
              </a:endParaRPr>
            </a:p>
          </p:txBody>
        </p:sp>
      </p:grpSp>
      <p:sp>
        <p:nvSpPr>
          <p:cNvPr id="3" name="Slide Number Placeholder 2">
            <a:extLst>
              <a:ext uri="{FF2B5EF4-FFF2-40B4-BE49-F238E27FC236}">
                <a16:creationId xmlns:a16="http://schemas.microsoft.com/office/drawing/2014/main" id="{A41F243B-54D5-2949-9685-5D1EDC26CF6C}"/>
              </a:ext>
            </a:extLst>
          </p:cNvPr>
          <p:cNvSpPr>
            <a:spLocks noGrp="1"/>
          </p:cNvSpPr>
          <p:nvPr>
            <p:ph type="sldNum" sz="quarter" idx="19"/>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700" b="0" i="0" u="none" strike="noStrike" kern="1200" cap="none" spc="0" normalizeH="0" baseline="0" noProof="0" smtClean="0">
                <a:ln>
                  <a:noFill/>
                </a:ln>
                <a:solidFill>
                  <a:srgbClr val="000048"/>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64</a:t>
            </a:fld>
            <a:endParaRPr kumimoji="0" lang="en-US" sz="7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14" name="Footer Placeholder 13">
            <a:extLst>
              <a:ext uri="{FF2B5EF4-FFF2-40B4-BE49-F238E27FC236}">
                <a16:creationId xmlns:a16="http://schemas.microsoft.com/office/drawing/2014/main" id="{F398FE60-A295-4A34-F7F5-5073A461D487}"/>
              </a:ext>
            </a:extLst>
          </p:cNvPr>
          <p:cNvSpPr>
            <a:spLocks noGrp="1"/>
          </p:cNvSpPr>
          <p:nvPr>
            <p:ph type="ftr"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48"/>
                </a:solidFill>
                <a:effectLst/>
                <a:uLnTx/>
                <a:uFillTx/>
                <a:latin typeface="Arial" panose="020B0604020202020204"/>
                <a:ea typeface="+mn-ea"/>
                <a:cs typeface="+mn-cs"/>
              </a:rPr>
              <a:t>© </a:t>
            </a:r>
            <a:r>
              <a:rPr lang="en-US">
                <a:solidFill>
                  <a:srgbClr val="000048"/>
                </a:solidFill>
                <a:latin typeface="Arial" panose="020B0604020202020204"/>
              </a:rPr>
              <a:t>2025–2027</a:t>
            </a:r>
            <a:r>
              <a:rPr kumimoji="0" lang="en-US" sz="700" b="0" i="0" u="none" strike="noStrike" kern="1200" cap="none" spc="0" normalizeH="0" baseline="0" noProof="0">
                <a:ln>
                  <a:noFill/>
                </a:ln>
                <a:solidFill>
                  <a:srgbClr val="000048"/>
                </a:solidFill>
                <a:effectLst/>
                <a:uLnTx/>
                <a:uFillTx/>
                <a:latin typeface="Arial" panose="020B0604020202020204"/>
                <a:ea typeface="+mn-ea"/>
                <a:cs typeface="+mn-cs"/>
              </a:rPr>
              <a:t> Cognizant | Private</a:t>
            </a:r>
          </a:p>
        </p:txBody>
      </p:sp>
    </p:spTree>
    <p:extLst>
      <p:ext uri="{BB962C8B-B14F-4D97-AF65-F5344CB8AC3E}">
        <p14:creationId xmlns:p14="http://schemas.microsoft.com/office/powerpoint/2010/main" val="2645714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44C9353-9D9A-EFFE-B21B-8C2D139CC0E8}"/>
              </a:ext>
            </a:extLst>
          </p:cNvPr>
          <p:cNvSpPr>
            <a:spLocks noGrp="1"/>
          </p:cNvSpPr>
          <p:nvPr>
            <p:ph type="title"/>
          </p:nvPr>
        </p:nvSpPr>
        <p:spPr/>
        <p:txBody>
          <a:bodyPr/>
          <a:lstStyle/>
          <a:p>
            <a:r>
              <a:rPr lang="en-US"/>
              <a:t>Competitor chart</a:t>
            </a:r>
          </a:p>
        </p:txBody>
      </p:sp>
      <p:graphicFrame>
        <p:nvGraphicFramePr>
          <p:cNvPr id="12" name="Content Placeholder 11" descr="Sample column chart comparing Cognizant to another industry">
            <a:extLst>
              <a:ext uri="{FF2B5EF4-FFF2-40B4-BE49-F238E27FC236}">
                <a16:creationId xmlns:a16="http://schemas.microsoft.com/office/drawing/2014/main" id="{89A3A762-69B1-C85C-652B-762240C4CBBC}"/>
              </a:ext>
            </a:extLst>
          </p:cNvPr>
          <p:cNvGraphicFramePr>
            <a:graphicFrameLocks noGrp="1"/>
          </p:cNvGraphicFramePr>
          <p:nvPr>
            <p:ph sz="half" idx="1"/>
          </p:nvPr>
        </p:nvGraphicFramePr>
        <p:xfrm>
          <a:off x="457200" y="1444625"/>
          <a:ext cx="5211763" cy="4572000"/>
        </p:xfrm>
        <a:graphic>
          <a:graphicData uri="http://schemas.openxmlformats.org/drawingml/2006/chart">
            <c:chart xmlns:c="http://schemas.openxmlformats.org/drawingml/2006/chart" xmlns:r="http://schemas.openxmlformats.org/officeDocument/2006/relationships" r:id="rId2"/>
          </a:graphicData>
        </a:graphic>
      </p:graphicFrame>
      <p:pic>
        <p:nvPicPr>
          <p:cNvPr id="13" name="Cognizant Logo_rgb_pos_2023" descr="Cognizant logo, SVG format">
            <a:extLst>
              <a:ext uri="{FF2B5EF4-FFF2-40B4-BE49-F238E27FC236}">
                <a16:creationId xmlns:a16="http://schemas.microsoft.com/office/drawing/2014/main" id="{487E0B74-C27B-B950-4498-42A583244D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6276" y="5702941"/>
            <a:ext cx="1302328" cy="228600"/>
          </a:xfrm>
          <a:prstGeom prst="rect">
            <a:avLst/>
          </a:prstGeom>
        </p:spPr>
      </p:pic>
      <p:sp>
        <p:nvSpPr>
          <p:cNvPr id="14" name="TextBox 13">
            <a:extLst>
              <a:ext uri="{FF2B5EF4-FFF2-40B4-BE49-F238E27FC236}">
                <a16:creationId xmlns:a16="http://schemas.microsoft.com/office/drawing/2014/main" id="{FF246E2A-B738-35CD-1680-EF60E68FD543}"/>
              </a:ext>
            </a:extLst>
          </p:cNvPr>
          <p:cNvSpPr txBox="1"/>
          <p:nvPr/>
        </p:nvSpPr>
        <p:spPr>
          <a:xfrm>
            <a:off x="4087447" y="5692308"/>
            <a:ext cx="705321" cy="218586"/>
          </a:xfrm>
          <a:prstGeom prst="rect">
            <a:avLst/>
          </a:prstGeom>
          <a:noFill/>
        </p:spPr>
        <p:txBody>
          <a:bodyPr wrap="none" lIns="0" tIns="0" rIns="0" bIns="0" rtlCol="0">
            <a:spAutoFit/>
          </a:bodyPr>
          <a:lstStyle/>
          <a:p>
            <a:pPr algn="ctr">
              <a:lnSpc>
                <a:spcPct val="110000"/>
              </a:lnSpc>
              <a:spcBef>
                <a:spcPts val="600"/>
              </a:spcBef>
              <a:spcAft>
                <a:spcPts val="0"/>
              </a:spcAft>
            </a:pPr>
            <a:r>
              <a:rPr lang="en-US" sz="1400" b="1"/>
              <a:t>Industry</a:t>
            </a:r>
          </a:p>
        </p:txBody>
      </p:sp>
      <p:sp>
        <p:nvSpPr>
          <p:cNvPr id="11" name="Content Placeholder 10">
            <a:extLst>
              <a:ext uri="{FF2B5EF4-FFF2-40B4-BE49-F238E27FC236}">
                <a16:creationId xmlns:a16="http://schemas.microsoft.com/office/drawing/2014/main" id="{DCA8A740-C31A-2DF7-89A5-C4E738C2638D}"/>
              </a:ext>
            </a:extLst>
          </p:cNvPr>
          <p:cNvSpPr>
            <a:spLocks noGrp="1"/>
          </p:cNvSpPr>
          <p:nvPr>
            <p:ph sz="half" idx="2"/>
          </p:nvPr>
        </p:nvSpPr>
        <p:spPr/>
        <p:txBody>
          <a:bodyPr anchor="ctr"/>
          <a:lstStyle/>
          <a:p>
            <a:pPr marL="0" indent="0">
              <a:buNone/>
            </a:pPr>
            <a:r>
              <a:rPr lang="en-US" sz="1600" spc="-7">
                <a:solidFill>
                  <a:schemeClr val="accent1"/>
                </a:solidFill>
                <a:latin typeface="Arial" panose="020B0604020202020204" pitchFamily="34" charset="0"/>
                <a:cs typeface="Arial" panose="020B0604020202020204" pitchFamily="34" charset="0"/>
              </a:rPr>
              <a:t>To lorem ipsum dolor sit </a:t>
            </a:r>
            <a:r>
              <a:rPr lang="en-US" sz="1600" spc="-7" err="1">
                <a:solidFill>
                  <a:schemeClr val="accent1"/>
                </a:solidFill>
                <a:latin typeface="Arial" panose="020B0604020202020204" pitchFamily="34" charset="0"/>
                <a:cs typeface="Arial" panose="020B0604020202020204" pitchFamily="34" charset="0"/>
              </a:rPr>
              <a:t>haley</a:t>
            </a:r>
            <a:r>
              <a:rPr lang="en-US" sz="1600" spc="-7">
                <a:solidFill>
                  <a:schemeClr val="accent1"/>
                </a:solidFill>
                <a:latin typeface="Arial" panose="020B0604020202020204" pitchFamily="34" charset="0"/>
                <a:cs typeface="Arial" panose="020B0604020202020204" pitchFamily="34" charset="0"/>
              </a:rPr>
              <a:t>, </a:t>
            </a:r>
            <a:br>
              <a:rPr lang="en-US" sz="1600" spc="-7">
                <a:solidFill>
                  <a:schemeClr val="accent1"/>
                </a:solidFill>
                <a:latin typeface="Arial" panose="020B0604020202020204" pitchFamily="34" charset="0"/>
                <a:cs typeface="Arial" panose="020B0604020202020204" pitchFamily="34" charset="0"/>
              </a:rPr>
            </a:br>
            <a:r>
              <a:rPr lang="en-US" sz="1600" spc="-7" err="1">
                <a:solidFill>
                  <a:schemeClr val="accent1"/>
                </a:solidFill>
                <a:latin typeface="Arial" panose="020B0604020202020204" pitchFamily="34" charset="0"/>
                <a:cs typeface="Arial" panose="020B0604020202020204" pitchFamily="34" charset="0"/>
              </a:rPr>
              <a:t>consectetur</a:t>
            </a:r>
            <a:r>
              <a:rPr lang="en-US" sz="1600" spc="-7">
                <a:solidFill>
                  <a:schemeClr val="accent1"/>
                </a:solidFill>
                <a:latin typeface="Arial" panose="020B0604020202020204" pitchFamily="34" charset="0"/>
                <a:cs typeface="Arial" panose="020B0604020202020204" pitchFamily="34" charset="0"/>
              </a:rPr>
              <a:t> </a:t>
            </a:r>
            <a:r>
              <a:rPr lang="en-US" sz="1600" spc="-7" err="1">
                <a:solidFill>
                  <a:schemeClr val="accent1"/>
                </a:solidFill>
                <a:latin typeface="Arial" panose="020B0604020202020204" pitchFamily="34" charset="0"/>
                <a:cs typeface="Arial" panose="020B0604020202020204" pitchFamily="34" charset="0"/>
              </a:rPr>
              <a:t>adipiscing</a:t>
            </a:r>
            <a:r>
              <a:rPr lang="en-US" sz="1600" spc="-7">
                <a:solidFill>
                  <a:schemeClr val="accent1"/>
                </a:solidFill>
                <a:latin typeface="Arial" panose="020B0604020202020204" pitchFamily="34" charset="0"/>
                <a:cs typeface="Arial" panose="020B0604020202020204" pitchFamily="34" charset="0"/>
              </a:rPr>
              <a:t> </a:t>
            </a:r>
            <a:r>
              <a:rPr lang="en-US" sz="1600" spc="-7" err="1">
                <a:solidFill>
                  <a:schemeClr val="accent1"/>
                </a:solidFill>
                <a:latin typeface="Arial" panose="020B0604020202020204" pitchFamily="34" charset="0"/>
                <a:cs typeface="Arial" panose="020B0604020202020204" pitchFamily="34" charset="0"/>
              </a:rPr>
              <a:t>elit</a:t>
            </a:r>
            <a:r>
              <a:rPr lang="en-US" sz="1600" spc="-7">
                <a:solidFill>
                  <a:schemeClr val="accent1"/>
                </a:solidFill>
                <a:latin typeface="Arial" panose="020B0604020202020204" pitchFamily="34" charset="0"/>
                <a:cs typeface="Arial" panose="020B0604020202020204" pitchFamily="34" charset="0"/>
              </a:rPr>
              <a:t>, </a:t>
            </a:r>
            <a:br>
              <a:rPr lang="en-US" sz="1600" spc="-7">
                <a:solidFill>
                  <a:schemeClr val="accent1"/>
                </a:solidFill>
                <a:latin typeface="Arial" panose="020B0604020202020204" pitchFamily="34" charset="0"/>
                <a:cs typeface="Arial" panose="020B0604020202020204" pitchFamily="34" charset="0"/>
              </a:rPr>
            </a:br>
            <a:r>
              <a:rPr lang="en-US" sz="1600" spc="-7">
                <a:solidFill>
                  <a:schemeClr val="accent1"/>
                </a:solidFill>
                <a:latin typeface="Arial" panose="020B0604020202020204" pitchFamily="34" charset="0"/>
                <a:cs typeface="Arial" panose="020B0604020202020204" pitchFamily="34" charset="0"/>
              </a:rPr>
              <a:t>sed do </a:t>
            </a:r>
            <a:r>
              <a:rPr lang="en-US" sz="1600" spc="-7" err="1">
                <a:solidFill>
                  <a:schemeClr val="accent1"/>
                </a:solidFill>
                <a:latin typeface="Arial" panose="020B0604020202020204" pitchFamily="34" charset="0"/>
                <a:cs typeface="Arial" panose="020B0604020202020204" pitchFamily="34" charset="0"/>
              </a:rPr>
              <a:t>eiusmod</a:t>
            </a:r>
            <a:r>
              <a:rPr lang="en-US" sz="1600" spc="-7">
                <a:solidFill>
                  <a:schemeClr val="accent1"/>
                </a:solidFill>
                <a:latin typeface="Arial" panose="020B0604020202020204" pitchFamily="34" charset="0"/>
                <a:cs typeface="Arial" panose="020B0604020202020204" pitchFamily="34" charset="0"/>
              </a:rPr>
              <a:t>.</a:t>
            </a:r>
          </a:p>
          <a:p>
            <a:pPr marL="0" indent="0">
              <a:buNone/>
            </a:pPr>
            <a:endParaRPr lang="en-US"/>
          </a:p>
        </p:txBody>
      </p:sp>
      <p:sp>
        <p:nvSpPr>
          <p:cNvPr id="8" name="Slide Number Placeholder 7">
            <a:extLst>
              <a:ext uri="{FF2B5EF4-FFF2-40B4-BE49-F238E27FC236}">
                <a16:creationId xmlns:a16="http://schemas.microsoft.com/office/drawing/2014/main" id="{C9813129-D96C-FD2B-7872-01BE8AE3443F}"/>
              </a:ext>
            </a:extLst>
          </p:cNvPr>
          <p:cNvSpPr>
            <a:spLocks noGrp="1"/>
          </p:cNvSpPr>
          <p:nvPr>
            <p:ph type="sldNum" sz="quarter" idx="12"/>
          </p:nvPr>
        </p:nvSpPr>
        <p:spPr/>
        <p:txBody>
          <a:bodyPr/>
          <a:lstStyle/>
          <a:p>
            <a:fld id="{38826FC0-333C-E549-9FA3-0EE43DF298A3}" type="slidenum">
              <a:rPr lang="en-US" smtClean="0"/>
              <a:pPr/>
              <a:t>65</a:t>
            </a:fld>
            <a:endParaRPr lang="en-US"/>
          </a:p>
        </p:txBody>
      </p:sp>
      <p:sp>
        <p:nvSpPr>
          <p:cNvPr id="7" name="Footer Placeholder 6">
            <a:extLst>
              <a:ext uri="{FF2B5EF4-FFF2-40B4-BE49-F238E27FC236}">
                <a16:creationId xmlns:a16="http://schemas.microsoft.com/office/drawing/2014/main" id="{A233B81B-5799-59E8-8690-7A4980903CD1}"/>
              </a:ext>
            </a:extLst>
          </p:cNvPr>
          <p:cNvSpPr>
            <a:spLocks noGrp="1"/>
          </p:cNvSpPr>
          <p:nvPr>
            <p:ph type="ftr" sz="quarter" idx="11"/>
          </p:nvPr>
        </p:nvSpPr>
        <p:spPr/>
        <p:txBody>
          <a:bodyPr/>
          <a:lstStyle/>
          <a:p>
            <a:r>
              <a:rPr lang="en-US"/>
              <a:t>© 2025–2027 Cognizant | Private</a:t>
            </a:r>
          </a:p>
        </p:txBody>
      </p:sp>
    </p:spTree>
    <p:extLst>
      <p:ext uri="{BB962C8B-B14F-4D97-AF65-F5344CB8AC3E}">
        <p14:creationId xmlns:p14="http://schemas.microsoft.com/office/powerpoint/2010/main" val="8604235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72C21-0F21-2D2E-9419-570FAAACC909}"/>
              </a:ext>
            </a:extLst>
          </p:cNvPr>
          <p:cNvSpPr>
            <a:spLocks noGrp="1"/>
          </p:cNvSpPr>
          <p:nvPr>
            <p:ph type="title"/>
          </p:nvPr>
        </p:nvSpPr>
        <p:spPr/>
        <p:txBody>
          <a:bodyPr/>
          <a:lstStyle/>
          <a:p>
            <a:r>
              <a:rPr lang="en-US"/>
              <a:t>Sample harvey ball chart</a:t>
            </a:r>
          </a:p>
        </p:txBody>
      </p:sp>
      <p:graphicFrame>
        <p:nvGraphicFramePr>
          <p:cNvPr id="6" name="Content Placeholder 5">
            <a:extLst>
              <a:ext uri="{FF2B5EF4-FFF2-40B4-BE49-F238E27FC236}">
                <a16:creationId xmlns:a16="http://schemas.microsoft.com/office/drawing/2014/main" id="{EB63DDE3-54ED-A120-8690-FBDB27144C38}"/>
              </a:ext>
            </a:extLst>
          </p:cNvPr>
          <p:cNvGraphicFramePr>
            <a:graphicFrameLocks/>
          </p:cNvGraphicFramePr>
          <p:nvPr/>
        </p:nvGraphicFramePr>
        <p:xfrm>
          <a:off x="457201" y="1447800"/>
          <a:ext cx="9397999" cy="3962399"/>
        </p:xfrm>
        <a:graphic>
          <a:graphicData uri="http://schemas.openxmlformats.org/drawingml/2006/table">
            <a:tbl>
              <a:tblPr firstRow="1">
                <a:tableStyleId>{10A1B5D5-9B99-4C35-A422-299274C87663}</a:tableStyleId>
              </a:tblPr>
              <a:tblGrid>
                <a:gridCol w="559390">
                  <a:extLst>
                    <a:ext uri="{9D8B030D-6E8A-4147-A177-3AD203B41FA5}">
                      <a16:colId xmlns:a16="http://schemas.microsoft.com/office/drawing/2014/main" val="1281168475"/>
                    </a:ext>
                  </a:extLst>
                </a:gridCol>
                <a:gridCol w="1691169">
                  <a:extLst>
                    <a:ext uri="{9D8B030D-6E8A-4147-A177-3AD203B41FA5}">
                      <a16:colId xmlns:a16="http://schemas.microsoft.com/office/drawing/2014/main" val="4226252760"/>
                    </a:ext>
                  </a:extLst>
                </a:gridCol>
                <a:gridCol w="1786860">
                  <a:extLst>
                    <a:ext uri="{9D8B030D-6E8A-4147-A177-3AD203B41FA5}">
                      <a16:colId xmlns:a16="http://schemas.microsoft.com/office/drawing/2014/main" val="196172865"/>
                    </a:ext>
                  </a:extLst>
                </a:gridCol>
                <a:gridCol w="1786860">
                  <a:extLst>
                    <a:ext uri="{9D8B030D-6E8A-4147-A177-3AD203B41FA5}">
                      <a16:colId xmlns:a16="http://schemas.microsoft.com/office/drawing/2014/main" val="2509949433"/>
                    </a:ext>
                  </a:extLst>
                </a:gridCol>
                <a:gridCol w="1786860">
                  <a:extLst>
                    <a:ext uri="{9D8B030D-6E8A-4147-A177-3AD203B41FA5}">
                      <a16:colId xmlns:a16="http://schemas.microsoft.com/office/drawing/2014/main" val="1538341587"/>
                    </a:ext>
                  </a:extLst>
                </a:gridCol>
                <a:gridCol w="1786860">
                  <a:extLst>
                    <a:ext uri="{9D8B030D-6E8A-4147-A177-3AD203B41FA5}">
                      <a16:colId xmlns:a16="http://schemas.microsoft.com/office/drawing/2014/main" val="2589179361"/>
                    </a:ext>
                  </a:extLst>
                </a:gridCol>
              </a:tblGrid>
              <a:tr h="516627">
                <a:tc>
                  <a:txBody>
                    <a:bodyPr/>
                    <a:lstStyle/>
                    <a:p>
                      <a:pPr marL="0" indent="0" algn="l">
                        <a:buFont typeface="+mj-lt"/>
                        <a:buNone/>
                      </a:pPr>
                      <a:endParaRPr lang="en-US" sz="1200" b="1">
                        <a:solidFill>
                          <a:schemeClr val="tx1"/>
                        </a:solidFill>
                        <a:latin typeface="+mn-lt"/>
                      </a:endParaRPr>
                    </a:p>
                  </a:txBody>
                  <a:tcPr marT="91440" marB="91440" anchor="b">
                    <a:lnL w="12700" cmpd="sng">
                      <a:noFill/>
                    </a:lnL>
                    <a:lnT w="12700" cap="flat" cmpd="sng" algn="ctr">
                      <a:noFill/>
                      <a:prstDash val="solid"/>
                      <a:round/>
                      <a:headEnd type="none" w="med" len="med"/>
                      <a:tailEnd type="none" w="med" len="med"/>
                    </a:lnT>
                    <a:noFill/>
                  </a:tcPr>
                </a:tc>
                <a:tc>
                  <a:txBody>
                    <a:bodyPr/>
                    <a:lstStyle/>
                    <a:p>
                      <a:pPr marL="0" indent="0" algn="l">
                        <a:buFont typeface="+mj-lt"/>
                        <a:buNone/>
                      </a:pPr>
                      <a:endParaRPr lang="en-US" sz="1200" b="1">
                        <a:solidFill>
                          <a:schemeClr val="tx1"/>
                        </a:solidFill>
                        <a:latin typeface="+mj-lt"/>
                      </a:endParaRPr>
                    </a:p>
                  </a:txBody>
                  <a:tcPr marT="91440" marB="91440" anchor="b">
                    <a:lnT w="12700" cap="flat" cmpd="sng" algn="ctr">
                      <a:noFill/>
                      <a:prstDash val="solid"/>
                      <a:round/>
                      <a:headEnd type="none" w="med" len="med"/>
                      <a:tailEnd type="none" w="med" len="med"/>
                    </a:lnT>
                    <a:noFill/>
                  </a:tcPr>
                </a:tc>
                <a:tc>
                  <a:txBody>
                    <a:bodyPr/>
                    <a:lstStyle/>
                    <a:p>
                      <a:pPr marL="0" indent="0" algn="ctr">
                        <a:lnSpc>
                          <a:spcPct val="120000"/>
                        </a:lnSpc>
                        <a:spcBef>
                          <a:spcPts val="1200"/>
                        </a:spcBef>
                        <a:buFont typeface="Arial" panose="020B0604020202020204" pitchFamily="34" charset="0"/>
                        <a:buNone/>
                      </a:pPr>
                      <a:r>
                        <a:rPr kumimoji="0" lang="en-US" sz="1200" b="1" i="0" u="none" strike="noStrike" kern="1200" cap="none" spc="0" normalizeH="0" baseline="0" noProof="0">
                          <a:ln>
                            <a:noFill/>
                          </a:ln>
                          <a:solidFill>
                            <a:srgbClr val="000048"/>
                          </a:solidFill>
                          <a:effectLst/>
                          <a:uLnTx/>
                          <a:uFillTx/>
                          <a:latin typeface="+mj-lt"/>
                          <a:ea typeface="+mn-ea"/>
                          <a:cs typeface="+mn-cs"/>
                        </a:rPr>
                        <a:t>Rating</a:t>
                      </a:r>
                      <a:endParaRPr lang="en-US" sz="1200" b="1">
                        <a:solidFill>
                          <a:schemeClr val="tx1"/>
                        </a:solidFill>
                        <a:latin typeface="+mj-lt"/>
                      </a:endParaRPr>
                    </a:p>
                  </a:txBody>
                  <a:tcPr marT="91440" marB="91440" anchor="b">
                    <a:lnT w="12700" cap="flat" cmpd="sng" algn="ctr">
                      <a:noFill/>
                      <a:prstDash val="solid"/>
                      <a:round/>
                      <a:headEnd type="none" w="med" len="med"/>
                      <a:tailEnd type="none" w="med" len="med"/>
                    </a:lnT>
                    <a:noFill/>
                  </a:tcPr>
                </a:tc>
                <a:tc>
                  <a:txBody>
                    <a:bodyPr/>
                    <a:lstStyle/>
                    <a:p>
                      <a:pPr marL="0" indent="0" algn="ctr">
                        <a:lnSpc>
                          <a:spcPct val="120000"/>
                        </a:lnSpc>
                        <a:spcBef>
                          <a:spcPts val="1200"/>
                        </a:spcBef>
                        <a:buFont typeface="Arial" panose="020B0604020202020204" pitchFamily="34" charset="0"/>
                        <a:buNone/>
                      </a:pPr>
                      <a:r>
                        <a:rPr kumimoji="0" lang="en-US" sz="1200" b="1" i="0" u="none" strike="noStrike" kern="1200" cap="none" spc="0" normalizeH="0" baseline="0" noProof="0">
                          <a:ln>
                            <a:noFill/>
                          </a:ln>
                          <a:solidFill>
                            <a:srgbClr val="000048"/>
                          </a:solidFill>
                          <a:effectLst/>
                          <a:uLnTx/>
                          <a:uFillTx/>
                          <a:latin typeface="+mj-lt"/>
                          <a:ea typeface="+mn-ea"/>
                          <a:cs typeface="+mn-cs"/>
                        </a:rPr>
                        <a:t>Rating</a:t>
                      </a:r>
                      <a:endParaRPr lang="en-US" sz="1200" b="1">
                        <a:solidFill>
                          <a:schemeClr val="tx1"/>
                        </a:solidFill>
                        <a:latin typeface="+mj-lt"/>
                      </a:endParaRPr>
                    </a:p>
                  </a:txBody>
                  <a:tcPr marT="91440" marB="91440" anchor="b">
                    <a:lnT w="12700" cap="flat" cmpd="sng" algn="ctr">
                      <a:noFill/>
                      <a:prstDash val="solid"/>
                      <a:round/>
                      <a:headEnd type="none" w="med" len="med"/>
                      <a:tailEnd type="none" w="med" len="med"/>
                    </a:lnT>
                    <a:noFill/>
                  </a:tcPr>
                </a:tc>
                <a:tc>
                  <a:txBody>
                    <a:bodyPr/>
                    <a:lstStyle/>
                    <a:p>
                      <a:pPr marL="0" indent="0" algn="ctr">
                        <a:lnSpc>
                          <a:spcPct val="120000"/>
                        </a:lnSpc>
                        <a:spcBef>
                          <a:spcPts val="1200"/>
                        </a:spcBef>
                        <a:buFont typeface="Arial" panose="020B0604020202020204" pitchFamily="34" charset="0"/>
                        <a:buNone/>
                      </a:pPr>
                      <a:r>
                        <a:rPr kumimoji="0" lang="en-US" sz="1200" b="1" i="0" u="none" strike="noStrike" kern="1200" cap="none" spc="0" normalizeH="0" baseline="0" noProof="0">
                          <a:ln>
                            <a:noFill/>
                          </a:ln>
                          <a:solidFill>
                            <a:srgbClr val="000048"/>
                          </a:solidFill>
                          <a:effectLst/>
                          <a:uLnTx/>
                          <a:uFillTx/>
                          <a:latin typeface="+mj-lt"/>
                          <a:ea typeface="+mn-ea"/>
                          <a:cs typeface="+mn-cs"/>
                        </a:rPr>
                        <a:t>Rating</a:t>
                      </a:r>
                      <a:endParaRPr lang="en-US" sz="1200" b="1">
                        <a:solidFill>
                          <a:schemeClr val="tx1"/>
                        </a:solidFill>
                        <a:latin typeface="+mj-lt"/>
                      </a:endParaRPr>
                    </a:p>
                  </a:txBody>
                  <a:tcPr marT="91440" marB="91440" anchor="b">
                    <a:lnT w="12700" cap="flat" cmpd="sng" algn="ctr">
                      <a:noFill/>
                      <a:prstDash val="solid"/>
                      <a:round/>
                      <a:headEnd type="none" w="med" len="med"/>
                      <a:tailEnd type="none" w="med" len="med"/>
                    </a:lnT>
                    <a:noFill/>
                  </a:tcPr>
                </a:tc>
                <a:tc>
                  <a:txBody>
                    <a:bodyPr/>
                    <a:lstStyle/>
                    <a:p>
                      <a:pPr marL="0" indent="0" algn="ctr">
                        <a:lnSpc>
                          <a:spcPct val="120000"/>
                        </a:lnSpc>
                        <a:spcBef>
                          <a:spcPts val="1200"/>
                        </a:spcBef>
                        <a:buFont typeface="Arial" panose="020B0604020202020204" pitchFamily="34" charset="0"/>
                        <a:buNone/>
                      </a:pPr>
                      <a:r>
                        <a:rPr kumimoji="0" lang="en-US" sz="1200" b="1" i="0" u="none" strike="noStrike" kern="1200" cap="none" spc="0" normalizeH="0" baseline="0" noProof="0">
                          <a:ln>
                            <a:noFill/>
                          </a:ln>
                          <a:solidFill>
                            <a:srgbClr val="000048"/>
                          </a:solidFill>
                          <a:effectLst/>
                          <a:uLnTx/>
                          <a:uFillTx/>
                          <a:latin typeface="+mj-lt"/>
                          <a:ea typeface="+mn-ea"/>
                          <a:cs typeface="+mn-cs"/>
                        </a:rPr>
                        <a:t>Rating</a:t>
                      </a:r>
                      <a:endParaRPr lang="en-US" sz="1200" b="1">
                        <a:solidFill>
                          <a:schemeClr val="tx1"/>
                        </a:solidFill>
                        <a:latin typeface="+mj-lt"/>
                      </a:endParaRPr>
                    </a:p>
                  </a:txBody>
                  <a:tcPr marT="91440" marB="91440" anchor="b">
                    <a:lnR w="12700" cmpd="sng">
                      <a:noFill/>
                    </a:lnR>
                    <a:lnT w="12700" cap="flat" cmpd="sng" algn="ctr">
                      <a:noFill/>
                      <a:prstDash val="solid"/>
                      <a:round/>
                      <a:headEnd type="none" w="med" len="med"/>
                      <a:tailEnd type="none" w="med" len="med"/>
                    </a:lnT>
                    <a:noFill/>
                  </a:tcPr>
                </a:tc>
                <a:extLst>
                  <a:ext uri="{0D108BD9-81ED-4DB2-BD59-A6C34878D82A}">
                    <a16:rowId xmlns:a16="http://schemas.microsoft.com/office/drawing/2014/main" val="3694723345"/>
                  </a:ext>
                </a:extLst>
              </a:tr>
              <a:tr h="861443">
                <a:tc>
                  <a:txBody>
                    <a:bodyPr/>
                    <a:lstStyle/>
                    <a:p>
                      <a:pPr marL="0" indent="0" algn="ctr">
                        <a:buFont typeface="+mj-lt"/>
                        <a:buNone/>
                      </a:pPr>
                      <a:r>
                        <a:rPr lang="en-US" sz="1200" b="1">
                          <a:solidFill>
                            <a:schemeClr val="accent2"/>
                          </a:solidFill>
                          <a:latin typeface="+mn-lt"/>
                        </a:rPr>
                        <a:t>1</a:t>
                      </a:r>
                    </a:p>
                  </a:txBody>
                  <a:tcPr marT="91440" marB="91440" anchor="ctr">
                    <a:lnL w="12700" cmpd="sng">
                      <a:noFill/>
                    </a:lnL>
                    <a:noFill/>
                  </a:tcPr>
                </a:tc>
                <a:tc>
                  <a:txBody>
                    <a:bodyPr/>
                    <a:lstStyle/>
                    <a:p>
                      <a:pPr marL="0" indent="0" algn="l">
                        <a:buFont typeface="+mj-lt"/>
                        <a:buNone/>
                      </a:pPr>
                      <a:r>
                        <a:rPr lang="en-US" sz="1200" b="1">
                          <a:solidFill>
                            <a:schemeClr val="tx1"/>
                          </a:solidFill>
                        </a:rPr>
                        <a:t>Name</a:t>
                      </a:r>
                      <a:endParaRPr lang="en-US" sz="1200" b="1">
                        <a:solidFill>
                          <a:schemeClr val="tx1"/>
                        </a:solidFill>
                        <a:latin typeface="+mn-lt"/>
                      </a:endParaRP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R w="12700" cmpd="sng">
                      <a:noFill/>
                    </a:lnR>
                    <a:noFill/>
                  </a:tcPr>
                </a:tc>
                <a:extLst>
                  <a:ext uri="{0D108BD9-81ED-4DB2-BD59-A6C34878D82A}">
                    <a16:rowId xmlns:a16="http://schemas.microsoft.com/office/drawing/2014/main" val="2401529602"/>
                  </a:ext>
                </a:extLst>
              </a:tr>
              <a:tr h="861443">
                <a:tc>
                  <a:txBody>
                    <a:bodyPr/>
                    <a:lstStyle/>
                    <a:p>
                      <a:pPr marL="0" indent="0" algn="ctr">
                        <a:buFont typeface="+mj-lt"/>
                        <a:buNone/>
                      </a:pPr>
                      <a:r>
                        <a:rPr lang="en-US" sz="1200" b="1">
                          <a:solidFill>
                            <a:schemeClr val="accent2"/>
                          </a:solidFill>
                          <a:latin typeface="+mn-lt"/>
                        </a:rPr>
                        <a:t>2</a:t>
                      </a:r>
                    </a:p>
                  </a:txBody>
                  <a:tcPr marT="91440" marB="91440" anchor="ctr">
                    <a:lnL w="12700" cmpd="sng">
                      <a:noFill/>
                    </a:lnL>
                    <a:noFill/>
                  </a:tcPr>
                </a:tc>
                <a:tc>
                  <a:txBody>
                    <a:bodyPr/>
                    <a:lstStyle/>
                    <a:p>
                      <a:pPr marL="0" indent="0" algn="l">
                        <a:buFont typeface="+mj-lt"/>
                        <a:buNone/>
                      </a:pPr>
                      <a:r>
                        <a:rPr lang="en-US" sz="1200" b="1">
                          <a:solidFill>
                            <a:schemeClr val="tx1"/>
                          </a:solidFill>
                        </a:rPr>
                        <a:t>Name</a:t>
                      </a:r>
                      <a:endParaRPr lang="en-US" sz="1200" b="1">
                        <a:solidFill>
                          <a:schemeClr val="tx1"/>
                        </a:solidFill>
                        <a:latin typeface="+mn-lt"/>
                      </a:endParaRP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R w="12700" cmpd="sng">
                      <a:noFill/>
                    </a:lnR>
                    <a:noFill/>
                  </a:tcPr>
                </a:tc>
                <a:extLst>
                  <a:ext uri="{0D108BD9-81ED-4DB2-BD59-A6C34878D82A}">
                    <a16:rowId xmlns:a16="http://schemas.microsoft.com/office/drawing/2014/main" val="2758483868"/>
                  </a:ext>
                </a:extLst>
              </a:tr>
              <a:tr h="861443">
                <a:tc>
                  <a:txBody>
                    <a:bodyPr/>
                    <a:lstStyle/>
                    <a:p>
                      <a:pPr marL="0" indent="0" algn="ctr">
                        <a:buFont typeface="+mj-lt"/>
                        <a:buNone/>
                      </a:pPr>
                      <a:r>
                        <a:rPr lang="en-US" sz="1200" b="1">
                          <a:solidFill>
                            <a:schemeClr val="accent2"/>
                          </a:solidFill>
                          <a:latin typeface="+mn-lt"/>
                        </a:rPr>
                        <a:t>3</a:t>
                      </a:r>
                    </a:p>
                  </a:txBody>
                  <a:tcPr marT="91440" marB="91440" anchor="ctr">
                    <a:lnL w="12700" cmpd="sng">
                      <a:noFill/>
                    </a:lnL>
                    <a:noFill/>
                  </a:tcPr>
                </a:tc>
                <a:tc>
                  <a:txBody>
                    <a:bodyPr/>
                    <a:lstStyle/>
                    <a:p>
                      <a:pPr marL="0" indent="0" algn="l">
                        <a:buFont typeface="+mj-lt"/>
                        <a:buNone/>
                      </a:pPr>
                      <a:r>
                        <a:rPr lang="en-US" sz="1200" b="1">
                          <a:solidFill>
                            <a:schemeClr val="tx1"/>
                          </a:solidFill>
                        </a:rPr>
                        <a:t>Name</a:t>
                      </a:r>
                      <a:endParaRPr lang="en-US" sz="1200" b="1">
                        <a:solidFill>
                          <a:schemeClr val="tx1"/>
                        </a:solidFill>
                        <a:latin typeface="+mn-lt"/>
                      </a:endParaRP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R w="12700" cmpd="sng">
                      <a:noFill/>
                    </a:lnR>
                    <a:noFill/>
                  </a:tcPr>
                </a:tc>
                <a:extLst>
                  <a:ext uri="{0D108BD9-81ED-4DB2-BD59-A6C34878D82A}">
                    <a16:rowId xmlns:a16="http://schemas.microsoft.com/office/drawing/2014/main" val="1518672210"/>
                  </a:ext>
                </a:extLst>
              </a:tr>
              <a:tr h="861443">
                <a:tc>
                  <a:txBody>
                    <a:bodyPr/>
                    <a:lstStyle/>
                    <a:p>
                      <a:pPr marL="0" indent="0" algn="ctr">
                        <a:buFont typeface="+mj-lt"/>
                        <a:buNone/>
                      </a:pPr>
                      <a:r>
                        <a:rPr lang="en-US" sz="1200" b="1">
                          <a:solidFill>
                            <a:schemeClr val="accent2"/>
                          </a:solidFill>
                          <a:latin typeface="+mn-lt"/>
                        </a:rPr>
                        <a:t>4</a:t>
                      </a:r>
                    </a:p>
                  </a:txBody>
                  <a:tcPr marT="91440" marB="91440" anchor="ctr">
                    <a:lnL w="12700" cmpd="sng">
                      <a:noFill/>
                    </a:lnL>
                    <a:noFill/>
                  </a:tcPr>
                </a:tc>
                <a:tc>
                  <a:txBody>
                    <a:bodyPr/>
                    <a:lstStyle/>
                    <a:p>
                      <a:pPr marL="0" indent="0" algn="l">
                        <a:buFont typeface="+mj-lt"/>
                        <a:buNone/>
                      </a:pPr>
                      <a:r>
                        <a:rPr lang="en-US" sz="1200" b="1">
                          <a:solidFill>
                            <a:schemeClr val="tx1"/>
                          </a:solidFill>
                        </a:rPr>
                        <a:t>Name</a:t>
                      </a:r>
                      <a:endParaRPr lang="en-US" sz="1200" b="1">
                        <a:solidFill>
                          <a:schemeClr val="tx1"/>
                        </a:solidFill>
                        <a:latin typeface="+mn-lt"/>
                      </a:endParaRP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R w="12700" cmpd="sng">
                      <a:noFill/>
                    </a:lnR>
                    <a:noFill/>
                  </a:tcPr>
                </a:tc>
                <a:extLst>
                  <a:ext uri="{0D108BD9-81ED-4DB2-BD59-A6C34878D82A}">
                    <a16:rowId xmlns:a16="http://schemas.microsoft.com/office/drawing/2014/main" val="427277374"/>
                  </a:ext>
                </a:extLst>
              </a:tr>
            </a:tbl>
          </a:graphicData>
        </a:graphic>
      </p:graphicFrame>
      <p:pic>
        <p:nvPicPr>
          <p:cNvPr id="8" name="Graphic 7" descr="100% Harvey ball">
            <a:extLst>
              <a:ext uri="{FF2B5EF4-FFF2-40B4-BE49-F238E27FC236}">
                <a16:creationId xmlns:a16="http://schemas.microsoft.com/office/drawing/2014/main" id="{595BE58D-F923-862D-CB27-95C838474E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99486" y="2176808"/>
            <a:ext cx="457200" cy="457200"/>
          </a:xfrm>
          <a:prstGeom prst="rect">
            <a:avLst/>
          </a:prstGeom>
        </p:spPr>
      </p:pic>
      <p:pic>
        <p:nvPicPr>
          <p:cNvPr id="15" name="Graphic 14" descr="100% Harvey ball">
            <a:extLst>
              <a:ext uri="{FF2B5EF4-FFF2-40B4-BE49-F238E27FC236}">
                <a16:creationId xmlns:a16="http://schemas.microsoft.com/office/drawing/2014/main" id="{F4514747-E009-9A7B-B08D-2283C770B1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99486" y="3033911"/>
            <a:ext cx="457200" cy="457200"/>
          </a:xfrm>
          <a:prstGeom prst="rect">
            <a:avLst/>
          </a:prstGeom>
        </p:spPr>
      </p:pic>
      <p:pic>
        <p:nvPicPr>
          <p:cNvPr id="20" name="Graphic 19" descr="100% Harvey ball">
            <a:extLst>
              <a:ext uri="{FF2B5EF4-FFF2-40B4-BE49-F238E27FC236}">
                <a16:creationId xmlns:a16="http://schemas.microsoft.com/office/drawing/2014/main" id="{E30CAF1A-9FAA-5491-EE9B-5B3A0AC972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99486" y="3891014"/>
            <a:ext cx="457200" cy="457200"/>
          </a:xfrm>
          <a:prstGeom prst="rect">
            <a:avLst/>
          </a:prstGeom>
        </p:spPr>
      </p:pic>
      <p:pic>
        <p:nvPicPr>
          <p:cNvPr id="25" name="Graphic 24" descr="100% Harvey ball">
            <a:extLst>
              <a:ext uri="{FF2B5EF4-FFF2-40B4-BE49-F238E27FC236}">
                <a16:creationId xmlns:a16="http://schemas.microsoft.com/office/drawing/2014/main" id="{76CB5EF9-C333-9F03-5A4F-D448E1DFA2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99486" y="4748116"/>
            <a:ext cx="457200" cy="457200"/>
          </a:xfrm>
          <a:prstGeom prst="rect">
            <a:avLst/>
          </a:prstGeom>
        </p:spPr>
      </p:pic>
      <p:pic>
        <p:nvPicPr>
          <p:cNvPr id="10" name="Graphic 9" descr="75&#10;% Harvey ball">
            <a:extLst>
              <a:ext uri="{FF2B5EF4-FFF2-40B4-BE49-F238E27FC236}">
                <a16:creationId xmlns:a16="http://schemas.microsoft.com/office/drawing/2014/main" id="{3BD81397-CCFC-46F1-FBE7-458D10E12A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85261" y="2176808"/>
            <a:ext cx="457200" cy="457200"/>
          </a:xfrm>
          <a:prstGeom prst="rect">
            <a:avLst/>
          </a:prstGeom>
        </p:spPr>
      </p:pic>
      <p:pic>
        <p:nvPicPr>
          <p:cNvPr id="17" name="Graphic 16" descr="75&#10;% Harvey ball">
            <a:extLst>
              <a:ext uri="{FF2B5EF4-FFF2-40B4-BE49-F238E27FC236}">
                <a16:creationId xmlns:a16="http://schemas.microsoft.com/office/drawing/2014/main" id="{84EC1B18-60BB-B9D8-62DF-4DE9A724AA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85261" y="3033911"/>
            <a:ext cx="457200" cy="457200"/>
          </a:xfrm>
          <a:prstGeom prst="rect">
            <a:avLst/>
          </a:prstGeom>
        </p:spPr>
      </p:pic>
      <p:pic>
        <p:nvPicPr>
          <p:cNvPr id="22" name="Graphic 21" descr="75&#10;% Harvey ball">
            <a:extLst>
              <a:ext uri="{FF2B5EF4-FFF2-40B4-BE49-F238E27FC236}">
                <a16:creationId xmlns:a16="http://schemas.microsoft.com/office/drawing/2014/main" id="{35EC7C61-6CF1-3F98-5F7A-F26F14833C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85261" y="3891014"/>
            <a:ext cx="457200" cy="457200"/>
          </a:xfrm>
          <a:prstGeom prst="rect">
            <a:avLst/>
          </a:prstGeom>
        </p:spPr>
      </p:pic>
      <p:pic>
        <p:nvPicPr>
          <p:cNvPr id="27" name="Graphic 26" descr="75&#10;% Harvey ball">
            <a:extLst>
              <a:ext uri="{FF2B5EF4-FFF2-40B4-BE49-F238E27FC236}">
                <a16:creationId xmlns:a16="http://schemas.microsoft.com/office/drawing/2014/main" id="{14363597-CEFB-2A89-6661-154F00BDA4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85261" y="4748116"/>
            <a:ext cx="457200" cy="457200"/>
          </a:xfrm>
          <a:prstGeom prst="rect">
            <a:avLst/>
          </a:prstGeom>
        </p:spPr>
      </p:pic>
      <p:pic>
        <p:nvPicPr>
          <p:cNvPr id="9" name="Graphic 8" descr="50% Harvey ball">
            <a:extLst>
              <a:ext uri="{FF2B5EF4-FFF2-40B4-BE49-F238E27FC236}">
                <a16:creationId xmlns:a16="http://schemas.microsoft.com/office/drawing/2014/main" id="{B0ED0DEF-35B9-8538-5CC2-1EBBA3B048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71036" y="2176808"/>
            <a:ext cx="457200" cy="457200"/>
          </a:xfrm>
          <a:prstGeom prst="rect">
            <a:avLst/>
          </a:prstGeom>
        </p:spPr>
      </p:pic>
      <p:pic>
        <p:nvPicPr>
          <p:cNvPr id="16" name="Graphic 15" descr="50% Harvey ball">
            <a:extLst>
              <a:ext uri="{FF2B5EF4-FFF2-40B4-BE49-F238E27FC236}">
                <a16:creationId xmlns:a16="http://schemas.microsoft.com/office/drawing/2014/main" id="{871D4362-A217-22C1-384A-18E65C1914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71036" y="3033911"/>
            <a:ext cx="457200" cy="457200"/>
          </a:xfrm>
          <a:prstGeom prst="rect">
            <a:avLst/>
          </a:prstGeom>
        </p:spPr>
      </p:pic>
      <p:pic>
        <p:nvPicPr>
          <p:cNvPr id="21" name="Graphic 20" descr="50% Harvey ball">
            <a:extLst>
              <a:ext uri="{FF2B5EF4-FFF2-40B4-BE49-F238E27FC236}">
                <a16:creationId xmlns:a16="http://schemas.microsoft.com/office/drawing/2014/main" id="{60F60C62-E7E3-C886-5FBE-462548365A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71036" y="3891014"/>
            <a:ext cx="457200" cy="457200"/>
          </a:xfrm>
          <a:prstGeom prst="rect">
            <a:avLst/>
          </a:prstGeom>
        </p:spPr>
      </p:pic>
      <p:pic>
        <p:nvPicPr>
          <p:cNvPr id="26" name="Graphic 25" descr="50% Harvey ball">
            <a:extLst>
              <a:ext uri="{FF2B5EF4-FFF2-40B4-BE49-F238E27FC236}">
                <a16:creationId xmlns:a16="http://schemas.microsoft.com/office/drawing/2014/main" id="{32837E34-1A96-EDFC-395B-4C5439183B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71036" y="4748116"/>
            <a:ext cx="457200" cy="457200"/>
          </a:xfrm>
          <a:prstGeom prst="rect">
            <a:avLst/>
          </a:prstGeom>
        </p:spPr>
      </p:pic>
      <p:pic>
        <p:nvPicPr>
          <p:cNvPr id="7" name="Graphic 6" descr="25% Harvey ball">
            <a:extLst>
              <a:ext uri="{FF2B5EF4-FFF2-40B4-BE49-F238E27FC236}">
                <a16:creationId xmlns:a16="http://schemas.microsoft.com/office/drawing/2014/main" id="{866179F7-83A0-1274-9BF5-FA04D62563F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56810" y="2176808"/>
            <a:ext cx="457200" cy="457200"/>
          </a:xfrm>
          <a:prstGeom prst="rect">
            <a:avLst/>
          </a:prstGeom>
        </p:spPr>
      </p:pic>
      <p:pic>
        <p:nvPicPr>
          <p:cNvPr id="14" name="Graphic 13" descr="25% Harvey ball">
            <a:extLst>
              <a:ext uri="{FF2B5EF4-FFF2-40B4-BE49-F238E27FC236}">
                <a16:creationId xmlns:a16="http://schemas.microsoft.com/office/drawing/2014/main" id="{BEC2244D-674F-6768-EE98-8E80891288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56810" y="3033911"/>
            <a:ext cx="457200" cy="457200"/>
          </a:xfrm>
          <a:prstGeom prst="rect">
            <a:avLst/>
          </a:prstGeom>
        </p:spPr>
      </p:pic>
      <p:pic>
        <p:nvPicPr>
          <p:cNvPr id="19" name="Graphic 18" descr="25% Harvey ball">
            <a:extLst>
              <a:ext uri="{FF2B5EF4-FFF2-40B4-BE49-F238E27FC236}">
                <a16:creationId xmlns:a16="http://schemas.microsoft.com/office/drawing/2014/main" id="{8A1C3D17-374F-C87E-37AE-56BE281864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56810" y="3891014"/>
            <a:ext cx="457200" cy="457200"/>
          </a:xfrm>
          <a:prstGeom prst="rect">
            <a:avLst/>
          </a:prstGeom>
        </p:spPr>
      </p:pic>
      <p:pic>
        <p:nvPicPr>
          <p:cNvPr id="24" name="Graphic 23" descr="25% Harvey ball">
            <a:extLst>
              <a:ext uri="{FF2B5EF4-FFF2-40B4-BE49-F238E27FC236}">
                <a16:creationId xmlns:a16="http://schemas.microsoft.com/office/drawing/2014/main" id="{E25B4E02-83EE-D3E1-412F-02D09595E56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56810" y="4748116"/>
            <a:ext cx="457200" cy="457200"/>
          </a:xfrm>
          <a:prstGeom prst="rect">
            <a:avLst/>
          </a:prstGeom>
        </p:spPr>
      </p:pic>
      <p:sp>
        <p:nvSpPr>
          <p:cNvPr id="4" name="Slide Number Placeholder 3">
            <a:extLst>
              <a:ext uri="{FF2B5EF4-FFF2-40B4-BE49-F238E27FC236}">
                <a16:creationId xmlns:a16="http://schemas.microsoft.com/office/drawing/2014/main" id="{066E22FC-4EB5-F25B-8314-FF39395D1CAD}"/>
              </a:ext>
            </a:extLst>
          </p:cNvPr>
          <p:cNvSpPr>
            <a:spLocks noGrp="1"/>
          </p:cNvSpPr>
          <p:nvPr>
            <p:ph type="sldNum" sz="quarter" idx="12"/>
          </p:nvPr>
        </p:nvSpPr>
        <p:spPr/>
        <p:txBody>
          <a:bodyPr/>
          <a:lstStyle/>
          <a:p>
            <a:fld id="{38826FC0-333C-E549-9FA3-0EE43DF298A3}" type="slidenum">
              <a:rPr lang="en-US" smtClean="0"/>
              <a:pPr/>
              <a:t>66</a:t>
            </a:fld>
            <a:endParaRPr lang="en-US"/>
          </a:p>
        </p:txBody>
      </p:sp>
      <p:sp>
        <p:nvSpPr>
          <p:cNvPr id="3" name="Footer Placeholder 2">
            <a:extLst>
              <a:ext uri="{FF2B5EF4-FFF2-40B4-BE49-F238E27FC236}">
                <a16:creationId xmlns:a16="http://schemas.microsoft.com/office/drawing/2014/main" id="{EA218ACA-A8BD-0D05-E104-D29B2EB27C1B}"/>
              </a:ext>
            </a:extLst>
          </p:cNvPr>
          <p:cNvSpPr>
            <a:spLocks noGrp="1"/>
          </p:cNvSpPr>
          <p:nvPr>
            <p:ph type="ftr" sz="quarter" idx="11"/>
          </p:nvPr>
        </p:nvSpPr>
        <p:spPr/>
        <p:txBody>
          <a:bodyPr/>
          <a:lstStyle/>
          <a:p>
            <a:r>
              <a:rPr lang="en-US"/>
              <a:t>© 2025–2027 Cognizant | Private</a:t>
            </a:r>
          </a:p>
        </p:txBody>
      </p:sp>
    </p:spTree>
    <p:extLst>
      <p:ext uri="{BB962C8B-B14F-4D97-AF65-F5344CB8AC3E}">
        <p14:creationId xmlns:p14="http://schemas.microsoft.com/office/powerpoint/2010/main" val="21484559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72C21-0F21-2D2E-9419-570FAAACC909}"/>
              </a:ext>
            </a:extLst>
          </p:cNvPr>
          <p:cNvSpPr>
            <a:spLocks noGrp="1"/>
          </p:cNvSpPr>
          <p:nvPr>
            <p:ph type="title"/>
          </p:nvPr>
        </p:nvSpPr>
        <p:spPr/>
        <p:txBody>
          <a:bodyPr/>
          <a:lstStyle/>
          <a:p>
            <a:r>
              <a:rPr lang="en-US"/>
              <a:t>Type alpha risk overview</a:t>
            </a:r>
          </a:p>
        </p:txBody>
      </p:sp>
      <p:sp>
        <p:nvSpPr>
          <p:cNvPr id="29" name="Text Placeholder 28">
            <a:extLst>
              <a:ext uri="{FF2B5EF4-FFF2-40B4-BE49-F238E27FC236}">
                <a16:creationId xmlns:a16="http://schemas.microsoft.com/office/drawing/2014/main" id="{DF52FF9C-9B85-6CF5-A3ED-C1BB51E8745C}"/>
              </a:ext>
            </a:extLst>
          </p:cNvPr>
          <p:cNvSpPr>
            <a:spLocks noGrp="1"/>
          </p:cNvSpPr>
          <p:nvPr>
            <p:ph type="body" sz="quarter" idx="15"/>
          </p:nvPr>
        </p:nvSpPr>
        <p:spPr/>
        <p:txBody>
          <a:bodyPr/>
          <a:lstStyle/>
          <a:p>
            <a:r>
              <a:rPr lang="en-US"/>
              <a:t>Type alpha risk overview</a:t>
            </a:r>
          </a:p>
        </p:txBody>
      </p:sp>
      <p:grpSp>
        <p:nvGrpSpPr>
          <p:cNvPr id="51" name="Group 50" descr="Low (green), Middle (yellow), High (red) risk legend ">
            <a:extLst>
              <a:ext uri="{FF2B5EF4-FFF2-40B4-BE49-F238E27FC236}">
                <a16:creationId xmlns:a16="http://schemas.microsoft.com/office/drawing/2014/main" id="{C7ED46BA-0580-C1FD-2A9C-D00576FE5796}"/>
              </a:ext>
            </a:extLst>
          </p:cNvPr>
          <p:cNvGrpSpPr/>
          <p:nvPr/>
        </p:nvGrpSpPr>
        <p:grpSpPr>
          <a:xfrm>
            <a:off x="6159798" y="1308869"/>
            <a:ext cx="4012446" cy="762439"/>
            <a:chOff x="5392028" y="1365431"/>
            <a:chExt cx="4012446" cy="762439"/>
          </a:xfrm>
        </p:grpSpPr>
        <p:sp>
          <p:nvSpPr>
            <p:cNvPr id="33" name="Rectangle 32">
              <a:extLst>
                <a:ext uri="{FF2B5EF4-FFF2-40B4-BE49-F238E27FC236}">
                  <a16:creationId xmlns:a16="http://schemas.microsoft.com/office/drawing/2014/main" id="{5E835ACC-BB5C-79F0-5EB7-2B0D1519C946}"/>
                </a:ext>
              </a:extLst>
            </p:cNvPr>
            <p:cNvSpPr/>
            <p:nvPr/>
          </p:nvSpPr>
          <p:spPr>
            <a:xfrm>
              <a:off x="6783761" y="1365431"/>
              <a:ext cx="1221489" cy="184666"/>
            </a:xfrm>
            <a:prstGeom prst="rect">
              <a:avLst/>
            </a:prstGeom>
          </p:spPr>
          <p:txBody>
            <a:bodyPr wrap="none" lIns="0" tIns="0" rIns="0" bIns="0">
              <a:spAutoFit/>
            </a:bodyPr>
            <a:lstStyle/>
            <a:p>
              <a:pPr algn="ctr"/>
              <a:r>
                <a:rPr lang="en-US" sz="1200" b="1">
                  <a:solidFill>
                    <a:schemeClr val="tx2"/>
                  </a:solidFill>
                </a:rPr>
                <a:t>Overall risk level</a:t>
              </a:r>
            </a:p>
          </p:txBody>
        </p:sp>
        <p:grpSp>
          <p:nvGrpSpPr>
            <p:cNvPr id="45" name="Group 44">
              <a:extLst>
                <a:ext uri="{FF2B5EF4-FFF2-40B4-BE49-F238E27FC236}">
                  <a16:creationId xmlns:a16="http://schemas.microsoft.com/office/drawing/2014/main" id="{26FAD61F-F26E-8D5F-4E1E-3548C15B3593}"/>
                </a:ext>
              </a:extLst>
            </p:cNvPr>
            <p:cNvGrpSpPr/>
            <p:nvPr/>
          </p:nvGrpSpPr>
          <p:grpSpPr>
            <a:xfrm>
              <a:off x="5392028" y="1670670"/>
              <a:ext cx="4012446" cy="457200"/>
              <a:chOff x="5392028" y="1670670"/>
              <a:chExt cx="4012446" cy="457200"/>
            </a:xfrm>
          </p:grpSpPr>
          <p:sp>
            <p:nvSpPr>
              <p:cNvPr id="34" name="TextBox 33">
                <a:extLst>
                  <a:ext uri="{FF2B5EF4-FFF2-40B4-BE49-F238E27FC236}">
                    <a16:creationId xmlns:a16="http://schemas.microsoft.com/office/drawing/2014/main" id="{FF09FC22-93A1-48FD-226E-F2AD7D933529}"/>
                  </a:ext>
                </a:extLst>
              </p:cNvPr>
              <p:cNvSpPr txBox="1"/>
              <p:nvPr/>
            </p:nvSpPr>
            <p:spPr>
              <a:xfrm>
                <a:off x="8947274" y="1796710"/>
                <a:ext cx="457200" cy="205121"/>
              </a:xfrm>
              <a:prstGeom prst="rect">
                <a:avLst/>
              </a:prstGeom>
            </p:spPr>
            <p:txBody>
              <a:bodyPr wrap="square" lIns="0" tIns="0" rIns="0" bIns="0" rtlCol="0">
                <a:spAutoFit/>
              </a:bodyPr>
              <a:lstStyle/>
              <a:p>
                <a:pPr algn="ctr"/>
                <a:r>
                  <a:rPr lang="en-US" sz="1333" b="1">
                    <a:solidFill>
                      <a:srgbClr val="B81F2D"/>
                    </a:solidFill>
                  </a:rPr>
                  <a:t>High</a:t>
                </a:r>
              </a:p>
            </p:txBody>
          </p:sp>
          <p:cxnSp>
            <p:nvCxnSpPr>
              <p:cNvPr id="35" name="Straight Arrow Connector 34">
                <a:extLst>
                  <a:ext uri="{FF2B5EF4-FFF2-40B4-BE49-F238E27FC236}">
                    <a16:creationId xmlns:a16="http://schemas.microsoft.com/office/drawing/2014/main" id="{15154307-2124-438C-3F5F-7A4D5A50DEC1}"/>
                  </a:ext>
                </a:extLst>
              </p:cNvPr>
              <p:cNvCxnSpPr>
                <a:cxnSpLocks/>
              </p:cNvCxnSpPr>
              <p:nvPr/>
            </p:nvCxnSpPr>
            <p:spPr>
              <a:xfrm>
                <a:off x="5886969" y="1898033"/>
                <a:ext cx="2987773" cy="2475"/>
              </a:xfrm>
              <a:prstGeom prst="straightConnector1">
                <a:avLst/>
              </a:prstGeom>
              <a:ln w="34925">
                <a:gradFill flip="none" rotWithShape="1">
                  <a:gsLst>
                    <a:gs pos="0">
                      <a:srgbClr val="2DB81F"/>
                    </a:gs>
                    <a:gs pos="50000">
                      <a:srgbClr val="E9C71D"/>
                    </a:gs>
                    <a:gs pos="99000">
                      <a:srgbClr val="B81F2D"/>
                    </a:gs>
                  </a:gsLst>
                  <a:lin ang="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DD6A15D-09FD-F18C-2324-519997DE2C30}"/>
                  </a:ext>
                </a:extLst>
              </p:cNvPr>
              <p:cNvSpPr txBox="1"/>
              <p:nvPr/>
            </p:nvSpPr>
            <p:spPr>
              <a:xfrm>
                <a:off x="5392028" y="1796710"/>
                <a:ext cx="414773" cy="205121"/>
              </a:xfrm>
              <a:prstGeom prst="rect">
                <a:avLst/>
              </a:prstGeom>
            </p:spPr>
            <p:txBody>
              <a:bodyPr wrap="square" lIns="0" tIns="0" rIns="0" bIns="0" rtlCol="0">
                <a:spAutoFit/>
              </a:bodyPr>
              <a:lstStyle/>
              <a:p>
                <a:pPr algn="ctr"/>
                <a:r>
                  <a:rPr lang="en-US" sz="1333" b="1">
                    <a:solidFill>
                      <a:srgbClr val="2DB81F"/>
                    </a:solidFill>
                  </a:rPr>
                  <a:t>Low</a:t>
                </a:r>
              </a:p>
            </p:txBody>
          </p:sp>
          <p:grpSp>
            <p:nvGrpSpPr>
              <p:cNvPr id="44" name="Group 43">
                <a:extLst>
                  <a:ext uri="{FF2B5EF4-FFF2-40B4-BE49-F238E27FC236}">
                    <a16:creationId xmlns:a16="http://schemas.microsoft.com/office/drawing/2014/main" id="{B6A954F5-9A56-5CCA-EEE1-4DFAD292F0C7}"/>
                  </a:ext>
                </a:extLst>
              </p:cNvPr>
              <p:cNvGrpSpPr/>
              <p:nvPr/>
            </p:nvGrpSpPr>
            <p:grpSpPr>
              <a:xfrm>
                <a:off x="6199738" y="1762110"/>
                <a:ext cx="2362235" cy="274320"/>
                <a:chOff x="6188578" y="1762110"/>
                <a:chExt cx="2362235" cy="274320"/>
              </a:xfrm>
            </p:grpSpPr>
            <p:sp>
              <p:nvSpPr>
                <p:cNvPr id="38" name="Oval 37">
                  <a:extLst>
                    <a:ext uri="{FF2B5EF4-FFF2-40B4-BE49-F238E27FC236}">
                      <a16:creationId xmlns:a16="http://schemas.microsoft.com/office/drawing/2014/main" id="{9DF775C5-B6BE-4DD0-1DA0-A383BC2D2FD7}"/>
                    </a:ext>
                  </a:extLst>
                </p:cNvPr>
                <p:cNvSpPr>
                  <a:spLocks noChangeAspect="1"/>
                </p:cNvSpPr>
                <p:nvPr/>
              </p:nvSpPr>
              <p:spPr>
                <a:xfrm>
                  <a:off x="8276493" y="1762110"/>
                  <a:ext cx="274320" cy="274320"/>
                </a:xfrm>
                <a:prstGeom prst="ellipse">
                  <a:avLst/>
                </a:prstGeom>
                <a:solidFill>
                  <a:srgbClr val="B81F2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a:p>
              </p:txBody>
            </p:sp>
            <p:sp>
              <p:nvSpPr>
                <p:cNvPr id="39" name="Oval 38">
                  <a:extLst>
                    <a:ext uri="{FF2B5EF4-FFF2-40B4-BE49-F238E27FC236}">
                      <a16:creationId xmlns:a16="http://schemas.microsoft.com/office/drawing/2014/main" id="{E7AD8E76-28A5-065F-5BAB-25E09F60E52F}"/>
                    </a:ext>
                  </a:extLst>
                </p:cNvPr>
                <p:cNvSpPr>
                  <a:spLocks noChangeAspect="1"/>
                </p:cNvSpPr>
                <p:nvPr/>
              </p:nvSpPr>
              <p:spPr>
                <a:xfrm>
                  <a:off x="7232536" y="1762110"/>
                  <a:ext cx="274320" cy="274320"/>
                </a:xfrm>
                <a:prstGeom prst="ellipse">
                  <a:avLst/>
                </a:prstGeom>
                <a:solidFill>
                  <a:srgbClr val="E9C71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a:p>
              </p:txBody>
            </p:sp>
            <p:sp>
              <p:nvSpPr>
                <p:cNvPr id="40" name="Oval 39">
                  <a:extLst>
                    <a:ext uri="{FF2B5EF4-FFF2-40B4-BE49-F238E27FC236}">
                      <a16:creationId xmlns:a16="http://schemas.microsoft.com/office/drawing/2014/main" id="{BC4BC49C-9130-2014-AB96-2A3E3013C645}"/>
                    </a:ext>
                  </a:extLst>
                </p:cNvPr>
                <p:cNvSpPr>
                  <a:spLocks noChangeAspect="1"/>
                </p:cNvSpPr>
                <p:nvPr/>
              </p:nvSpPr>
              <p:spPr>
                <a:xfrm>
                  <a:off x="6188578" y="1762110"/>
                  <a:ext cx="274320" cy="274320"/>
                </a:xfrm>
                <a:prstGeom prst="ellipse">
                  <a:avLst/>
                </a:prstGeom>
                <a:solidFill>
                  <a:srgbClr val="2DB81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a:p>
              </p:txBody>
            </p:sp>
          </p:grpSp>
          <p:sp>
            <p:nvSpPr>
              <p:cNvPr id="41" name="Rectangle 40">
                <a:extLst>
                  <a:ext uri="{FF2B5EF4-FFF2-40B4-BE49-F238E27FC236}">
                    <a16:creationId xmlns:a16="http://schemas.microsoft.com/office/drawing/2014/main" id="{0B90593A-2498-8F93-CF43-981E523F8C9B}"/>
                  </a:ext>
                </a:extLst>
              </p:cNvPr>
              <p:cNvSpPr>
                <a:spLocks noChangeAspect="1"/>
              </p:cNvSpPr>
              <p:nvPr/>
            </p:nvSpPr>
            <p:spPr>
              <a:xfrm>
                <a:off x="7152255" y="1670670"/>
                <a:ext cx="457200" cy="457200"/>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grpSp>
      </p:grpSp>
      <p:graphicFrame>
        <p:nvGraphicFramePr>
          <p:cNvPr id="31" name="Content Placeholder 5">
            <a:extLst>
              <a:ext uri="{FF2B5EF4-FFF2-40B4-BE49-F238E27FC236}">
                <a16:creationId xmlns:a16="http://schemas.microsoft.com/office/drawing/2014/main" id="{42A02DE7-80CC-257B-AB06-B9D333216D88}"/>
              </a:ext>
            </a:extLst>
          </p:cNvPr>
          <p:cNvGraphicFramePr>
            <a:graphicFrameLocks noGrp="1"/>
          </p:cNvGraphicFramePr>
          <p:nvPr>
            <p:ph idx="1"/>
          </p:nvPr>
        </p:nvGraphicFramePr>
        <p:xfrm>
          <a:off x="457200" y="2438400"/>
          <a:ext cx="9398000" cy="3372293"/>
        </p:xfrm>
        <a:graphic>
          <a:graphicData uri="http://schemas.openxmlformats.org/drawingml/2006/table">
            <a:tbl>
              <a:tblPr firstRow="1">
                <a:tableStyleId>{10A1B5D5-9B99-4C35-A422-299274C87663}</a:tableStyleId>
              </a:tblPr>
              <a:tblGrid>
                <a:gridCol w="520995">
                  <a:extLst>
                    <a:ext uri="{9D8B030D-6E8A-4147-A177-3AD203B41FA5}">
                      <a16:colId xmlns:a16="http://schemas.microsoft.com/office/drawing/2014/main" val="1281168475"/>
                    </a:ext>
                  </a:extLst>
                </a:gridCol>
                <a:gridCol w="5124893">
                  <a:extLst>
                    <a:ext uri="{9D8B030D-6E8A-4147-A177-3AD203B41FA5}">
                      <a16:colId xmlns:a16="http://schemas.microsoft.com/office/drawing/2014/main" val="4226252760"/>
                    </a:ext>
                  </a:extLst>
                </a:gridCol>
                <a:gridCol w="1876056">
                  <a:extLst>
                    <a:ext uri="{9D8B030D-6E8A-4147-A177-3AD203B41FA5}">
                      <a16:colId xmlns:a16="http://schemas.microsoft.com/office/drawing/2014/main" val="196172865"/>
                    </a:ext>
                  </a:extLst>
                </a:gridCol>
                <a:gridCol w="1876056">
                  <a:extLst>
                    <a:ext uri="{9D8B030D-6E8A-4147-A177-3AD203B41FA5}">
                      <a16:colId xmlns:a16="http://schemas.microsoft.com/office/drawing/2014/main" val="2509949433"/>
                    </a:ext>
                  </a:extLst>
                </a:gridCol>
              </a:tblGrid>
              <a:tr h="400493">
                <a:tc>
                  <a:txBody>
                    <a:bodyPr/>
                    <a:lstStyle/>
                    <a:p>
                      <a:pPr marL="0" indent="0" algn="l">
                        <a:buFont typeface="+mj-lt"/>
                        <a:buNone/>
                      </a:pPr>
                      <a:endParaRPr lang="en-US" sz="1200" b="1">
                        <a:solidFill>
                          <a:schemeClr val="tx1"/>
                        </a:solidFill>
                        <a:latin typeface="+mn-lt"/>
                      </a:endParaRPr>
                    </a:p>
                  </a:txBody>
                  <a:tcPr marT="91440" marB="91440" anchor="b">
                    <a:lnL w="12700" cmpd="sng">
                      <a:noFill/>
                    </a:lnL>
                    <a:lnT w="12700" cap="flat" cmpd="sng" algn="ctr">
                      <a:noFill/>
                      <a:prstDash val="solid"/>
                      <a:round/>
                      <a:headEnd type="none" w="med" len="med"/>
                      <a:tailEnd type="none" w="med" len="med"/>
                    </a:lnT>
                    <a:noFill/>
                  </a:tcPr>
                </a:tc>
                <a:tc>
                  <a:txBody>
                    <a:bodyPr/>
                    <a:lstStyle/>
                    <a:p>
                      <a:pPr marL="0" indent="0" algn="l">
                        <a:buFont typeface="+mj-lt"/>
                        <a:buNone/>
                      </a:pPr>
                      <a:r>
                        <a:rPr lang="en-US" sz="1200" b="1">
                          <a:solidFill>
                            <a:schemeClr val="tx1"/>
                          </a:solidFill>
                          <a:latin typeface="+mj-lt"/>
                        </a:rPr>
                        <a:t>Risk drivers</a:t>
                      </a:r>
                    </a:p>
                  </a:txBody>
                  <a:tcPr marT="91440" marB="91440" anchor="b">
                    <a:lnT w="12700" cap="flat" cmpd="sng" algn="ctr">
                      <a:noFill/>
                      <a:prstDash val="solid"/>
                      <a:round/>
                      <a:headEnd type="none" w="med" len="med"/>
                      <a:tailEnd type="none" w="med" len="med"/>
                    </a:lnT>
                    <a:noFill/>
                  </a:tcPr>
                </a:tc>
                <a:tc>
                  <a:txBody>
                    <a:bodyPr/>
                    <a:lstStyle/>
                    <a:p>
                      <a:pPr marL="0" indent="0" algn="ctr">
                        <a:lnSpc>
                          <a:spcPct val="120000"/>
                        </a:lnSpc>
                        <a:spcBef>
                          <a:spcPts val="1200"/>
                        </a:spcBef>
                        <a:buFont typeface="Arial" panose="020B0604020202020204" pitchFamily="34" charset="0"/>
                        <a:buNone/>
                      </a:pPr>
                      <a:r>
                        <a:rPr kumimoji="0" lang="en-US" sz="1200" b="1" i="0" u="none" strike="noStrike" kern="1200" cap="none" spc="0" normalizeH="0" baseline="0" noProof="0">
                          <a:ln>
                            <a:noFill/>
                          </a:ln>
                          <a:solidFill>
                            <a:srgbClr val="000048"/>
                          </a:solidFill>
                          <a:effectLst/>
                          <a:uLnTx/>
                          <a:uFillTx/>
                          <a:latin typeface="+mj-lt"/>
                          <a:ea typeface="+mn-ea"/>
                          <a:cs typeface="+mn-cs"/>
                        </a:rPr>
                        <a:t>Risk assessment</a:t>
                      </a:r>
                      <a:endParaRPr lang="en-US" sz="1200" b="1">
                        <a:solidFill>
                          <a:schemeClr val="tx1"/>
                        </a:solidFill>
                        <a:latin typeface="+mj-lt"/>
                      </a:endParaRPr>
                    </a:p>
                  </a:txBody>
                  <a:tcPr marT="91440" marB="91440" anchor="b">
                    <a:lnT w="12700" cap="flat" cmpd="sng" algn="ctr">
                      <a:noFill/>
                      <a:prstDash val="solid"/>
                      <a:round/>
                      <a:headEnd type="none" w="med" len="med"/>
                      <a:tailEnd type="none" w="med" len="med"/>
                    </a:lnT>
                    <a:noFill/>
                  </a:tcPr>
                </a:tc>
                <a:tc>
                  <a:txBody>
                    <a:bodyPr/>
                    <a:lstStyle/>
                    <a:p>
                      <a:pPr marL="0" indent="0" algn="ctr">
                        <a:lnSpc>
                          <a:spcPct val="120000"/>
                        </a:lnSpc>
                        <a:spcBef>
                          <a:spcPts val="1200"/>
                        </a:spcBef>
                        <a:buFont typeface="Arial" panose="020B0604020202020204" pitchFamily="34" charset="0"/>
                        <a:buNone/>
                      </a:pPr>
                      <a:r>
                        <a:rPr kumimoji="0" lang="en-US" sz="1200" b="1" i="0" u="none" strike="noStrike" kern="1200" cap="none" spc="0" normalizeH="0" baseline="0" noProof="0">
                          <a:ln>
                            <a:noFill/>
                          </a:ln>
                          <a:solidFill>
                            <a:srgbClr val="000048"/>
                          </a:solidFill>
                          <a:effectLst/>
                          <a:uLnTx/>
                          <a:uFillTx/>
                          <a:latin typeface="+mj-lt"/>
                          <a:ea typeface="+mn-ea"/>
                          <a:cs typeface="+mn-cs"/>
                        </a:rPr>
                        <a:t>Trend</a:t>
                      </a:r>
                      <a:endParaRPr lang="en-US" sz="1200" b="1">
                        <a:solidFill>
                          <a:schemeClr val="tx1"/>
                        </a:solidFill>
                        <a:latin typeface="+mj-lt"/>
                      </a:endParaRPr>
                    </a:p>
                  </a:txBody>
                  <a:tcPr marT="91440" marB="91440" anchor="b">
                    <a:lnR w="12700" cmpd="sng">
                      <a:noFill/>
                    </a:lnR>
                    <a:lnT w="12700" cap="flat" cmpd="sng" algn="ctr">
                      <a:noFill/>
                      <a:prstDash val="solid"/>
                      <a:round/>
                      <a:headEnd type="none" w="med" len="med"/>
                      <a:tailEnd type="none" w="med" len="med"/>
                    </a:lnT>
                    <a:noFill/>
                  </a:tcPr>
                </a:tc>
                <a:extLst>
                  <a:ext uri="{0D108BD9-81ED-4DB2-BD59-A6C34878D82A}">
                    <a16:rowId xmlns:a16="http://schemas.microsoft.com/office/drawing/2014/main" val="3694723345"/>
                  </a:ext>
                </a:extLst>
              </a:tr>
              <a:tr h="594360">
                <a:tc>
                  <a:txBody>
                    <a:bodyPr/>
                    <a:lstStyle/>
                    <a:p>
                      <a:pPr marL="0" indent="0" algn="ctr">
                        <a:buFont typeface="+mj-lt"/>
                        <a:buNone/>
                      </a:pPr>
                      <a:r>
                        <a:rPr lang="en-US" sz="1600" b="1">
                          <a:solidFill>
                            <a:schemeClr val="accent2"/>
                          </a:solidFill>
                          <a:latin typeface="+mn-lt"/>
                        </a:rPr>
                        <a:t>1</a:t>
                      </a: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a:solidFill>
                            <a:schemeClr val="tx2"/>
                          </a:solidFill>
                        </a:rPr>
                        <a:t>Lorem ipsum dolor sit amet, consectetur adipiscing elit, sed do eiusmod tempor incididunt ut labore et dolore magna aliqua.</a:t>
                      </a:r>
                      <a:endParaRPr lang="en-US" sz="1200" b="0"/>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chemeClr val="tx1"/>
                          </a:solidFill>
                          <a:effectLst/>
                          <a:uLnTx/>
                          <a:uFillTx/>
                          <a:latin typeface="+mn-lt"/>
                          <a:ea typeface="+mn-ea"/>
                          <a:cs typeface="+mn-cs"/>
                        </a:rPr>
                        <a:t>XXX</a:t>
                      </a:r>
                    </a:p>
                  </a:txBody>
                  <a:tcPr marT="91440" marB="91440" anchor="ctr">
                    <a:lnR w="12700" cmpd="sng">
                      <a:noFill/>
                    </a:lnR>
                    <a:noFill/>
                  </a:tcPr>
                </a:tc>
                <a:extLst>
                  <a:ext uri="{0D108BD9-81ED-4DB2-BD59-A6C34878D82A}">
                    <a16:rowId xmlns:a16="http://schemas.microsoft.com/office/drawing/2014/main" val="2401529602"/>
                  </a:ext>
                </a:extLst>
              </a:tr>
              <a:tr h="594360">
                <a:tc>
                  <a:txBody>
                    <a:bodyPr/>
                    <a:lstStyle/>
                    <a:p>
                      <a:pPr marL="0" indent="0" algn="ctr">
                        <a:buFont typeface="+mj-lt"/>
                        <a:buNone/>
                      </a:pPr>
                      <a:r>
                        <a:rPr lang="en-US" sz="1600" b="1">
                          <a:solidFill>
                            <a:schemeClr val="accent2"/>
                          </a:solidFill>
                          <a:latin typeface="+mn-lt"/>
                        </a:rPr>
                        <a:t>2</a:t>
                      </a: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Lorem ipsum dolor sit </a:t>
                      </a:r>
                      <a:r>
                        <a:rPr kumimoji="0" lang="en-US" sz="1200" b="0" i="0" u="none" strike="noStrike" kern="1200" cap="none" spc="0" normalizeH="0" baseline="0" noProof="0" err="1">
                          <a:ln>
                            <a:noFill/>
                          </a:ln>
                          <a:solidFill>
                            <a:srgbClr val="000048"/>
                          </a:solidFill>
                          <a:effectLst/>
                          <a:uLnTx/>
                          <a:uFillTx/>
                          <a:latin typeface="Arial" panose="020B0604020202020204"/>
                          <a:ea typeface="+mn-ea"/>
                          <a:cs typeface="+mn-cs"/>
                        </a:rPr>
                        <a:t>amet</a:t>
                      </a: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 </a:t>
                      </a:r>
                      <a:r>
                        <a:rPr kumimoji="0" lang="en-US" sz="1200" b="0" i="0" u="none" strike="noStrike" kern="1200" cap="none" spc="0" normalizeH="0" baseline="0" noProof="0" err="1">
                          <a:ln>
                            <a:noFill/>
                          </a:ln>
                          <a:solidFill>
                            <a:srgbClr val="000048"/>
                          </a:solidFill>
                          <a:effectLst/>
                          <a:uLnTx/>
                          <a:uFillTx/>
                          <a:latin typeface="Arial" panose="020B0604020202020204"/>
                          <a:ea typeface="+mn-ea"/>
                          <a:cs typeface="+mn-cs"/>
                        </a:rPr>
                        <a:t>consectetur</a:t>
                      </a: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 </a:t>
                      </a:r>
                      <a:r>
                        <a:rPr kumimoji="0" lang="en-US" sz="1200" b="0" i="0" u="none" strike="noStrike" kern="1200" cap="none" spc="0" normalizeH="0" baseline="0" noProof="0" err="1">
                          <a:ln>
                            <a:noFill/>
                          </a:ln>
                          <a:solidFill>
                            <a:srgbClr val="000048"/>
                          </a:solidFill>
                          <a:effectLst/>
                          <a:uLnTx/>
                          <a:uFillTx/>
                          <a:latin typeface="Arial" panose="020B0604020202020204"/>
                          <a:ea typeface="+mn-ea"/>
                          <a:cs typeface="+mn-cs"/>
                        </a:rPr>
                        <a:t>adipiscing</a:t>
                      </a: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 </a:t>
                      </a:r>
                      <a:r>
                        <a:rPr kumimoji="0" lang="en-US" sz="1200" b="0" i="0" u="none" strike="noStrike" kern="1200" cap="none" spc="0" normalizeH="0" baseline="0" noProof="0" err="1">
                          <a:ln>
                            <a:noFill/>
                          </a:ln>
                          <a:solidFill>
                            <a:srgbClr val="000048"/>
                          </a:solidFill>
                          <a:effectLst/>
                          <a:uLnTx/>
                          <a:uFillTx/>
                          <a:latin typeface="Arial" panose="020B0604020202020204"/>
                          <a:ea typeface="+mn-ea"/>
                          <a:cs typeface="+mn-cs"/>
                        </a:rPr>
                        <a:t>elit</a:t>
                      </a: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 mojo do </a:t>
                      </a:r>
                      <a:r>
                        <a:rPr kumimoji="0" lang="en-US" sz="1200" b="0" i="0" u="none" strike="noStrike" kern="1200" cap="none" spc="0" normalizeH="0" baseline="0" noProof="0" err="1">
                          <a:ln>
                            <a:noFill/>
                          </a:ln>
                          <a:solidFill>
                            <a:srgbClr val="000048"/>
                          </a:solidFill>
                          <a:effectLst/>
                          <a:uLnTx/>
                          <a:uFillTx/>
                          <a:latin typeface="Arial" panose="020B0604020202020204"/>
                          <a:ea typeface="+mn-ea"/>
                          <a:cs typeface="+mn-cs"/>
                        </a:rPr>
                        <a:t>eiusmod</a:t>
                      </a: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 </a:t>
                      </a:r>
                      <a:r>
                        <a:rPr kumimoji="0" lang="en-US" sz="1200" b="0" i="0" u="none" strike="noStrike" kern="1200" cap="none" spc="0" normalizeH="0" baseline="0" noProof="0" err="1">
                          <a:ln>
                            <a:noFill/>
                          </a:ln>
                          <a:solidFill>
                            <a:srgbClr val="000048"/>
                          </a:solidFill>
                          <a:effectLst/>
                          <a:uLnTx/>
                          <a:uFillTx/>
                          <a:latin typeface="Arial" panose="020B0604020202020204"/>
                          <a:ea typeface="+mn-ea"/>
                          <a:cs typeface="+mn-cs"/>
                        </a:rPr>
                        <a:t>tempor</a:t>
                      </a: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 </a:t>
                      </a:r>
                      <a:r>
                        <a:rPr kumimoji="0" lang="en-US" sz="1200" b="0" i="0" u="none" strike="noStrike" kern="1200" cap="none" spc="0" normalizeH="0" baseline="0" noProof="0" err="1">
                          <a:ln>
                            <a:noFill/>
                          </a:ln>
                          <a:solidFill>
                            <a:srgbClr val="000048"/>
                          </a:solidFill>
                          <a:effectLst/>
                          <a:uLnTx/>
                          <a:uFillTx/>
                          <a:latin typeface="Arial" panose="020B0604020202020204"/>
                          <a:ea typeface="+mn-ea"/>
                          <a:cs typeface="+mn-cs"/>
                        </a:rPr>
                        <a:t>incididunt</a:t>
                      </a: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 </a:t>
                      </a:r>
                      <a:r>
                        <a:rPr kumimoji="0" lang="en-US" sz="1200" b="0" i="0" u="none" strike="noStrike" kern="1200" cap="none" spc="0" normalizeH="0" baseline="0" noProof="0" err="1">
                          <a:ln>
                            <a:noFill/>
                          </a:ln>
                          <a:solidFill>
                            <a:srgbClr val="000048"/>
                          </a:solidFill>
                          <a:effectLst/>
                          <a:uLnTx/>
                          <a:uFillTx/>
                          <a:latin typeface="Arial" panose="020B0604020202020204"/>
                          <a:ea typeface="+mn-ea"/>
                          <a:cs typeface="+mn-cs"/>
                        </a:rPr>
                        <a:t>ut</a:t>
                      </a: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 labore et dolore magna </a:t>
                      </a:r>
                      <a:r>
                        <a:rPr kumimoji="0" lang="en-US" sz="1200" b="0" i="0" u="none" strike="noStrike" kern="1200" cap="none" spc="0" normalizeH="0" baseline="0" noProof="0" err="1">
                          <a:ln>
                            <a:noFill/>
                          </a:ln>
                          <a:solidFill>
                            <a:srgbClr val="000048"/>
                          </a:solidFill>
                          <a:effectLst/>
                          <a:uLnTx/>
                          <a:uFillTx/>
                          <a:latin typeface="Arial" panose="020B0604020202020204"/>
                          <a:ea typeface="+mn-ea"/>
                          <a:cs typeface="+mn-cs"/>
                        </a:rPr>
                        <a:t>aliqua</a:t>
                      </a: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a:t>
                      </a: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0048"/>
                          </a:solidFill>
                          <a:effectLst/>
                          <a:uLnTx/>
                          <a:uFillTx/>
                          <a:latin typeface="Arial" panose="020B0604020202020204"/>
                          <a:ea typeface="+mn-ea"/>
                          <a:cs typeface="+mn-cs"/>
                        </a:rPr>
                        <a:t>XXX</a:t>
                      </a: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R w="12700" cmpd="sng">
                      <a:noFill/>
                    </a:lnR>
                    <a:noFill/>
                  </a:tcPr>
                </a:tc>
                <a:extLst>
                  <a:ext uri="{0D108BD9-81ED-4DB2-BD59-A6C34878D82A}">
                    <a16:rowId xmlns:a16="http://schemas.microsoft.com/office/drawing/2014/main" val="2758483868"/>
                  </a:ext>
                </a:extLst>
              </a:tr>
              <a:tr h="594360">
                <a:tc>
                  <a:txBody>
                    <a:bodyPr/>
                    <a:lstStyle/>
                    <a:p>
                      <a:pPr marL="0" indent="0" algn="ctr">
                        <a:buFont typeface="+mj-lt"/>
                        <a:buNone/>
                      </a:pPr>
                      <a:r>
                        <a:rPr lang="en-US" sz="1600" b="1">
                          <a:solidFill>
                            <a:schemeClr val="accent2"/>
                          </a:solidFill>
                          <a:latin typeface="+mn-lt"/>
                        </a:rPr>
                        <a:t>3</a:t>
                      </a: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Lorem ipsum dolor sit amet, consectetur adipiscing elit, sed do eiusmod tempor incididunt ut labore et dolore magna aliqua.</a:t>
                      </a: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0048"/>
                          </a:solidFill>
                          <a:effectLst/>
                          <a:uLnTx/>
                          <a:uFillTx/>
                          <a:latin typeface="Arial" panose="020B0604020202020204"/>
                          <a:ea typeface="+mn-ea"/>
                          <a:cs typeface="+mn-cs"/>
                        </a:rPr>
                        <a:t>XXX</a:t>
                      </a: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R w="12700" cmpd="sng">
                      <a:noFill/>
                    </a:lnR>
                    <a:noFill/>
                  </a:tcPr>
                </a:tc>
                <a:extLst>
                  <a:ext uri="{0D108BD9-81ED-4DB2-BD59-A6C34878D82A}">
                    <a16:rowId xmlns:a16="http://schemas.microsoft.com/office/drawing/2014/main" val="1518672210"/>
                  </a:ext>
                </a:extLst>
              </a:tr>
              <a:tr h="594360">
                <a:tc>
                  <a:txBody>
                    <a:bodyPr/>
                    <a:lstStyle/>
                    <a:p>
                      <a:pPr marL="0" indent="0" algn="ctr">
                        <a:buFont typeface="+mj-lt"/>
                        <a:buNone/>
                      </a:pPr>
                      <a:r>
                        <a:rPr lang="en-US" sz="1600" b="1">
                          <a:solidFill>
                            <a:schemeClr val="accent2"/>
                          </a:solidFill>
                          <a:latin typeface="+mn-lt"/>
                        </a:rPr>
                        <a:t>4</a:t>
                      </a: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Lorem ipsum dolor sit amet, consectetur adipiscing elit, sed do eiusmod tempor incididunt ut labore et dolore magna aliqua.</a:t>
                      </a: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0048"/>
                          </a:solidFill>
                          <a:effectLst/>
                          <a:uLnTx/>
                          <a:uFillTx/>
                          <a:latin typeface="Arial" panose="020B0604020202020204"/>
                          <a:ea typeface="+mn-ea"/>
                          <a:cs typeface="+mn-cs"/>
                        </a:rPr>
                        <a:t>XXX</a:t>
                      </a: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R w="12700" cmpd="sng">
                      <a:noFill/>
                    </a:lnR>
                    <a:noFill/>
                  </a:tcPr>
                </a:tc>
                <a:extLst>
                  <a:ext uri="{0D108BD9-81ED-4DB2-BD59-A6C34878D82A}">
                    <a16:rowId xmlns:a16="http://schemas.microsoft.com/office/drawing/2014/main" val="427277374"/>
                  </a:ext>
                </a:extLst>
              </a:tr>
              <a:tr h="594360">
                <a:tc>
                  <a:txBody>
                    <a:bodyPr/>
                    <a:lstStyle/>
                    <a:p>
                      <a:pPr marL="0" indent="0" algn="ctr">
                        <a:buFont typeface="+mj-lt"/>
                        <a:buNone/>
                      </a:pPr>
                      <a:r>
                        <a:rPr lang="en-US" sz="1600" b="1">
                          <a:solidFill>
                            <a:schemeClr val="accent2"/>
                          </a:solidFill>
                          <a:latin typeface="+mn-lt"/>
                        </a:rPr>
                        <a:t>5</a:t>
                      </a: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Lorem ipsum dolor sit amet, consectetur adipiscing elit, sed do eiusmod tempor incididunt ut labore et dolore magna aliqua.</a:t>
                      </a: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0048"/>
                          </a:solidFill>
                          <a:effectLst/>
                          <a:uLnTx/>
                          <a:uFillTx/>
                          <a:latin typeface="Arial" panose="020B0604020202020204"/>
                          <a:ea typeface="+mn-ea"/>
                          <a:cs typeface="+mn-cs"/>
                        </a:rPr>
                        <a:t>XXX</a:t>
                      </a: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lnR w="12700" cmpd="sng">
                      <a:noFill/>
                    </a:lnR>
                    <a:noFill/>
                  </a:tcPr>
                </a:tc>
                <a:extLst>
                  <a:ext uri="{0D108BD9-81ED-4DB2-BD59-A6C34878D82A}">
                    <a16:rowId xmlns:a16="http://schemas.microsoft.com/office/drawing/2014/main" val="4160978061"/>
                  </a:ext>
                </a:extLst>
              </a:tr>
            </a:tbl>
          </a:graphicData>
        </a:graphic>
      </p:graphicFrame>
      <p:sp>
        <p:nvSpPr>
          <p:cNvPr id="48" name="Oval 47" descr="Green ball">
            <a:extLst>
              <a:ext uri="{FF2B5EF4-FFF2-40B4-BE49-F238E27FC236}">
                <a16:creationId xmlns:a16="http://schemas.microsoft.com/office/drawing/2014/main" id="{08C42639-5478-FDBE-4BA9-56971F60C670}"/>
              </a:ext>
            </a:extLst>
          </p:cNvPr>
          <p:cNvSpPr>
            <a:spLocks noChangeAspect="1"/>
          </p:cNvSpPr>
          <p:nvPr/>
        </p:nvSpPr>
        <p:spPr>
          <a:xfrm>
            <a:off x="6972170" y="3018316"/>
            <a:ext cx="274320" cy="274320"/>
          </a:xfrm>
          <a:prstGeom prst="ellipse">
            <a:avLst/>
          </a:prstGeom>
          <a:solidFill>
            <a:srgbClr val="2DB81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a:p>
        </p:txBody>
      </p:sp>
      <p:sp>
        <p:nvSpPr>
          <p:cNvPr id="47" name="Oval 46" descr="Yellow ball">
            <a:extLst>
              <a:ext uri="{FF2B5EF4-FFF2-40B4-BE49-F238E27FC236}">
                <a16:creationId xmlns:a16="http://schemas.microsoft.com/office/drawing/2014/main" id="{08E50941-9FFF-0F90-D1D2-A51987299F33}"/>
              </a:ext>
            </a:extLst>
          </p:cNvPr>
          <p:cNvSpPr>
            <a:spLocks noChangeAspect="1"/>
          </p:cNvSpPr>
          <p:nvPr/>
        </p:nvSpPr>
        <p:spPr>
          <a:xfrm>
            <a:off x="6972170" y="3605852"/>
            <a:ext cx="274320" cy="274320"/>
          </a:xfrm>
          <a:prstGeom prst="ellipse">
            <a:avLst/>
          </a:prstGeom>
          <a:solidFill>
            <a:srgbClr val="E9C71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a:p>
        </p:txBody>
      </p:sp>
      <p:sp>
        <p:nvSpPr>
          <p:cNvPr id="46" name="Oval 45" descr="Red ball">
            <a:extLst>
              <a:ext uri="{FF2B5EF4-FFF2-40B4-BE49-F238E27FC236}">
                <a16:creationId xmlns:a16="http://schemas.microsoft.com/office/drawing/2014/main" id="{77F3B7D4-204D-ABE2-FA17-11591533B54F}"/>
              </a:ext>
            </a:extLst>
          </p:cNvPr>
          <p:cNvSpPr>
            <a:spLocks noChangeAspect="1"/>
          </p:cNvSpPr>
          <p:nvPr/>
        </p:nvSpPr>
        <p:spPr>
          <a:xfrm>
            <a:off x="6972170" y="4193388"/>
            <a:ext cx="274320" cy="274320"/>
          </a:xfrm>
          <a:prstGeom prst="ellipse">
            <a:avLst/>
          </a:prstGeom>
          <a:solidFill>
            <a:srgbClr val="B81F2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a:p>
        </p:txBody>
      </p:sp>
      <p:sp>
        <p:nvSpPr>
          <p:cNvPr id="50" name="Oval 49" descr="Green ball">
            <a:extLst>
              <a:ext uri="{FF2B5EF4-FFF2-40B4-BE49-F238E27FC236}">
                <a16:creationId xmlns:a16="http://schemas.microsoft.com/office/drawing/2014/main" id="{1B15766A-BD81-3439-9B0F-AF26CC0F8150}"/>
              </a:ext>
            </a:extLst>
          </p:cNvPr>
          <p:cNvSpPr>
            <a:spLocks noChangeAspect="1"/>
          </p:cNvSpPr>
          <p:nvPr/>
        </p:nvSpPr>
        <p:spPr>
          <a:xfrm>
            <a:off x="6972170" y="4780924"/>
            <a:ext cx="274320" cy="274320"/>
          </a:xfrm>
          <a:prstGeom prst="ellipse">
            <a:avLst/>
          </a:prstGeom>
          <a:solidFill>
            <a:srgbClr val="2DB81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a:p>
        </p:txBody>
      </p:sp>
      <p:sp>
        <p:nvSpPr>
          <p:cNvPr id="49" name="Oval 48" descr="Yellow ball">
            <a:extLst>
              <a:ext uri="{FF2B5EF4-FFF2-40B4-BE49-F238E27FC236}">
                <a16:creationId xmlns:a16="http://schemas.microsoft.com/office/drawing/2014/main" id="{CC092658-CAD3-93AA-8BA2-C07317E00D27}"/>
              </a:ext>
            </a:extLst>
          </p:cNvPr>
          <p:cNvSpPr>
            <a:spLocks noChangeAspect="1"/>
          </p:cNvSpPr>
          <p:nvPr/>
        </p:nvSpPr>
        <p:spPr>
          <a:xfrm>
            <a:off x="6972170" y="5368459"/>
            <a:ext cx="274320" cy="274320"/>
          </a:xfrm>
          <a:prstGeom prst="ellipse">
            <a:avLst/>
          </a:prstGeom>
          <a:solidFill>
            <a:srgbClr val="E9C71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a:p>
        </p:txBody>
      </p:sp>
      <p:sp>
        <p:nvSpPr>
          <p:cNvPr id="4" name="Slide Number Placeholder 3">
            <a:extLst>
              <a:ext uri="{FF2B5EF4-FFF2-40B4-BE49-F238E27FC236}">
                <a16:creationId xmlns:a16="http://schemas.microsoft.com/office/drawing/2014/main" id="{066E22FC-4EB5-F25B-8314-FF39395D1CAD}"/>
              </a:ext>
            </a:extLst>
          </p:cNvPr>
          <p:cNvSpPr>
            <a:spLocks noGrp="1"/>
          </p:cNvSpPr>
          <p:nvPr>
            <p:ph type="sldNum" sz="quarter" idx="19"/>
          </p:nvPr>
        </p:nvSpPr>
        <p:spPr/>
        <p:txBody>
          <a:bodyPr/>
          <a:lstStyle/>
          <a:p>
            <a:fld id="{38826FC0-333C-E549-9FA3-0EE43DF298A3}" type="slidenum">
              <a:rPr lang="en-US" smtClean="0"/>
              <a:pPr/>
              <a:t>67</a:t>
            </a:fld>
            <a:endParaRPr lang="en-US"/>
          </a:p>
        </p:txBody>
      </p:sp>
      <p:sp>
        <p:nvSpPr>
          <p:cNvPr id="3" name="Footer Placeholder 2">
            <a:extLst>
              <a:ext uri="{FF2B5EF4-FFF2-40B4-BE49-F238E27FC236}">
                <a16:creationId xmlns:a16="http://schemas.microsoft.com/office/drawing/2014/main" id="{EA218ACA-A8BD-0D05-E104-D29B2EB27C1B}"/>
              </a:ext>
            </a:extLst>
          </p:cNvPr>
          <p:cNvSpPr>
            <a:spLocks noGrp="1"/>
          </p:cNvSpPr>
          <p:nvPr>
            <p:ph type="ftr" sz="quarter" idx="18"/>
          </p:nvPr>
        </p:nvSpPr>
        <p:spPr/>
        <p:txBody>
          <a:bodyPr/>
          <a:lstStyle/>
          <a:p>
            <a:r>
              <a:rPr lang="en-US"/>
              <a:t>© 2025–2027 Cognizant | Private</a:t>
            </a:r>
          </a:p>
        </p:txBody>
      </p:sp>
    </p:spTree>
    <p:extLst>
      <p:ext uri="{BB962C8B-B14F-4D97-AF65-F5344CB8AC3E}">
        <p14:creationId xmlns:p14="http://schemas.microsoft.com/office/powerpoint/2010/main" val="20208567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72C21-0F21-2D2E-9419-570FAAACC909}"/>
              </a:ext>
            </a:extLst>
          </p:cNvPr>
          <p:cNvSpPr>
            <a:spLocks noGrp="1"/>
          </p:cNvSpPr>
          <p:nvPr>
            <p:ph type="title"/>
          </p:nvPr>
        </p:nvSpPr>
        <p:spPr/>
        <p:txBody>
          <a:bodyPr/>
          <a:lstStyle/>
          <a:p>
            <a:r>
              <a:rPr lang="en-US"/>
              <a:t>Mitigation strategies and status</a:t>
            </a:r>
          </a:p>
        </p:txBody>
      </p:sp>
      <p:graphicFrame>
        <p:nvGraphicFramePr>
          <p:cNvPr id="31" name="Content Placeholder 5">
            <a:extLst>
              <a:ext uri="{FF2B5EF4-FFF2-40B4-BE49-F238E27FC236}">
                <a16:creationId xmlns:a16="http://schemas.microsoft.com/office/drawing/2014/main" id="{42A02DE7-80CC-257B-AB06-B9D333216D88}"/>
              </a:ext>
            </a:extLst>
          </p:cNvPr>
          <p:cNvGraphicFramePr>
            <a:graphicFrameLocks noGrp="1"/>
          </p:cNvGraphicFramePr>
          <p:nvPr>
            <p:ph idx="1"/>
          </p:nvPr>
        </p:nvGraphicFramePr>
        <p:xfrm>
          <a:off x="457199" y="1447800"/>
          <a:ext cx="11277600" cy="3962399"/>
        </p:xfrm>
        <a:graphic>
          <a:graphicData uri="http://schemas.openxmlformats.org/drawingml/2006/table">
            <a:tbl>
              <a:tblPr firstRow="1">
                <a:tableStyleId>{10A1B5D5-9B99-4C35-A422-299274C87663}</a:tableStyleId>
              </a:tblPr>
              <a:tblGrid>
                <a:gridCol w="1578991">
                  <a:extLst>
                    <a:ext uri="{9D8B030D-6E8A-4147-A177-3AD203B41FA5}">
                      <a16:colId xmlns:a16="http://schemas.microsoft.com/office/drawing/2014/main" val="1281168475"/>
                    </a:ext>
                  </a:extLst>
                </a:gridCol>
                <a:gridCol w="1470581">
                  <a:extLst>
                    <a:ext uri="{9D8B030D-6E8A-4147-A177-3AD203B41FA5}">
                      <a16:colId xmlns:a16="http://schemas.microsoft.com/office/drawing/2014/main" val="4226252760"/>
                    </a:ext>
                  </a:extLst>
                </a:gridCol>
                <a:gridCol w="1857081">
                  <a:extLst>
                    <a:ext uri="{9D8B030D-6E8A-4147-A177-3AD203B41FA5}">
                      <a16:colId xmlns:a16="http://schemas.microsoft.com/office/drawing/2014/main" val="196172865"/>
                    </a:ext>
                  </a:extLst>
                </a:gridCol>
                <a:gridCol w="2498103">
                  <a:extLst>
                    <a:ext uri="{9D8B030D-6E8A-4147-A177-3AD203B41FA5}">
                      <a16:colId xmlns:a16="http://schemas.microsoft.com/office/drawing/2014/main" val="2509949433"/>
                    </a:ext>
                  </a:extLst>
                </a:gridCol>
                <a:gridCol w="2263929">
                  <a:extLst>
                    <a:ext uri="{9D8B030D-6E8A-4147-A177-3AD203B41FA5}">
                      <a16:colId xmlns:a16="http://schemas.microsoft.com/office/drawing/2014/main" val="2038712310"/>
                    </a:ext>
                  </a:extLst>
                </a:gridCol>
                <a:gridCol w="1608915">
                  <a:extLst>
                    <a:ext uri="{9D8B030D-6E8A-4147-A177-3AD203B41FA5}">
                      <a16:colId xmlns:a16="http://schemas.microsoft.com/office/drawing/2014/main" val="1932446201"/>
                    </a:ext>
                  </a:extLst>
                </a:gridCol>
              </a:tblGrid>
              <a:tr h="800251">
                <a:tc>
                  <a:txBody>
                    <a:bodyPr/>
                    <a:lstStyle/>
                    <a:p>
                      <a:pPr marL="0" indent="0" algn="l">
                        <a:buFont typeface="+mj-lt"/>
                        <a:buNone/>
                      </a:pPr>
                      <a:endParaRPr lang="en-US" sz="1200" b="1">
                        <a:solidFill>
                          <a:schemeClr val="tx1"/>
                        </a:solidFill>
                        <a:latin typeface="+mj-lt"/>
                      </a:endParaRPr>
                    </a:p>
                  </a:txBody>
                  <a:tcPr marT="91440" marB="91440" anchor="b">
                    <a:lnL w="12700" cmpd="sng">
                      <a:noFill/>
                    </a:lnL>
                    <a:lnT w="12700" cap="flat" cmpd="sng" algn="ctr">
                      <a:noFill/>
                      <a:prstDash val="solid"/>
                      <a:round/>
                      <a:headEnd type="none" w="med" len="med"/>
                      <a:tailEnd type="none" w="med" len="med"/>
                    </a:lnT>
                    <a:noFill/>
                  </a:tcPr>
                </a:tc>
                <a:tc>
                  <a:txBody>
                    <a:bodyPr/>
                    <a:lstStyle/>
                    <a:p>
                      <a:pPr marL="0" indent="0" algn="l">
                        <a:buFont typeface="+mj-lt"/>
                        <a:buNone/>
                      </a:pPr>
                      <a:r>
                        <a:rPr lang="en-US" sz="1200" b="1">
                          <a:solidFill>
                            <a:schemeClr val="tx1"/>
                          </a:solidFill>
                          <a:latin typeface="+mj-lt"/>
                        </a:rPr>
                        <a:t>Risk assessment</a:t>
                      </a:r>
                    </a:p>
                  </a:txBody>
                  <a:tcPr marT="91440" marB="91440" anchor="b">
                    <a:lnT w="12700" cap="flat" cmpd="sng" algn="ctr">
                      <a:noFill/>
                      <a:prstDash val="solid"/>
                      <a:round/>
                      <a:headEnd type="none" w="med" len="med"/>
                      <a:tailEnd type="none" w="med" len="med"/>
                    </a:lnT>
                    <a:noFill/>
                  </a:tcPr>
                </a:tc>
                <a:tc>
                  <a:txBody>
                    <a:bodyPr/>
                    <a:lstStyle/>
                    <a:p>
                      <a:pPr marL="0" indent="0" algn="ctr">
                        <a:lnSpc>
                          <a:spcPct val="120000"/>
                        </a:lnSpc>
                        <a:spcBef>
                          <a:spcPts val="1200"/>
                        </a:spcBef>
                        <a:buFont typeface="Arial" panose="020B0604020202020204" pitchFamily="34" charset="0"/>
                        <a:buNone/>
                      </a:pPr>
                      <a:r>
                        <a:rPr kumimoji="0" lang="en-US" sz="1200" b="1" i="0" u="none" strike="noStrike" kern="1200" cap="none" spc="0" normalizeH="0" baseline="0" noProof="0">
                          <a:ln>
                            <a:noFill/>
                          </a:ln>
                          <a:solidFill>
                            <a:srgbClr val="000048"/>
                          </a:solidFill>
                          <a:effectLst/>
                          <a:uLnTx/>
                          <a:uFillTx/>
                          <a:latin typeface="+mj-lt"/>
                          <a:ea typeface="+mn-ea"/>
                          <a:cs typeface="+mn-cs"/>
                        </a:rPr>
                        <a:t>Trend</a:t>
                      </a:r>
                      <a:endParaRPr lang="en-US" sz="1200" b="1">
                        <a:solidFill>
                          <a:schemeClr val="tx1"/>
                        </a:solidFill>
                        <a:latin typeface="+mj-lt"/>
                      </a:endParaRPr>
                    </a:p>
                  </a:txBody>
                  <a:tcPr marT="91440" marB="91440" anchor="b">
                    <a:lnT w="12700" cap="flat" cmpd="sng" algn="ctr">
                      <a:noFill/>
                      <a:prstDash val="solid"/>
                      <a:round/>
                      <a:headEnd type="none" w="med" len="med"/>
                      <a:tailEnd type="none" w="med" len="med"/>
                    </a:lnT>
                    <a:noFill/>
                  </a:tcPr>
                </a:tc>
                <a:tc>
                  <a:txBody>
                    <a:bodyPr/>
                    <a:lstStyle/>
                    <a:p>
                      <a:pPr marL="0" indent="0" algn="l">
                        <a:lnSpc>
                          <a:spcPct val="120000"/>
                        </a:lnSpc>
                        <a:spcBef>
                          <a:spcPts val="1200"/>
                        </a:spcBef>
                        <a:buFont typeface="Arial" panose="020B0604020202020204" pitchFamily="34" charset="0"/>
                        <a:buNone/>
                      </a:pPr>
                      <a:r>
                        <a:rPr kumimoji="0" lang="en-US" sz="1200" b="1" i="0" u="none" strike="noStrike" kern="1200" cap="none" spc="0" normalizeH="0" baseline="0" noProof="0">
                          <a:ln>
                            <a:noFill/>
                          </a:ln>
                          <a:solidFill>
                            <a:srgbClr val="000048"/>
                          </a:solidFill>
                          <a:effectLst/>
                          <a:uLnTx/>
                          <a:uFillTx/>
                          <a:latin typeface="+mj-lt"/>
                          <a:ea typeface="+mn-ea"/>
                          <a:cs typeface="+mn-cs"/>
                        </a:rPr>
                        <a:t>Mitigating strategies</a:t>
                      </a:r>
                      <a:endParaRPr lang="en-US" sz="1200" b="1">
                        <a:solidFill>
                          <a:schemeClr val="tx1"/>
                        </a:solidFill>
                        <a:latin typeface="+mj-lt"/>
                      </a:endParaRPr>
                    </a:p>
                  </a:txBody>
                  <a:tcPr marT="91440" marB="91440" anchor="b">
                    <a:lnT w="12700" cap="flat" cmpd="sng" algn="ctr">
                      <a:noFill/>
                      <a:prstDash val="solid"/>
                      <a:round/>
                      <a:headEnd type="none" w="med" len="med"/>
                      <a:tailEnd type="none" w="med" len="med"/>
                    </a:lnT>
                    <a:noFill/>
                  </a:tcPr>
                </a:tc>
                <a:tc>
                  <a:txBody>
                    <a:bodyPr/>
                    <a:lstStyle/>
                    <a:p>
                      <a:pPr marL="0" indent="0" algn="l">
                        <a:lnSpc>
                          <a:spcPct val="120000"/>
                        </a:lnSpc>
                        <a:spcBef>
                          <a:spcPts val="1200"/>
                        </a:spcBef>
                        <a:buFont typeface="Arial" panose="020B0604020202020204" pitchFamily="34" charset="0"/>
                        <a:buNone/>
                      </a:pPr>
                      <a:r>
                        <a:rPr lang="en-US" sz="1200" b="1">
                          <a:solidFill>
                            <a:schemeClr val="tx1"/>
                          </a:solidFill>
                          <a:latin typeface="+mj-lt"/>
                        </a:rPr>
                        <a:t>Status / next steps</a:t>
                      </a:r>
                    </a:p>
                  </a:txBody>
                  <a:tcPr marT="91440" marB="91440" anchor="b">
                    <a:lnT w="12700" cap="flat" cmpd="sng" algn="ctr">
                      <a:noFill/>
                      <a:prstDash val="solid"/>
                      <a:round/>
                      <a:headEnd type="none" w="med" len="med"/>
                      <a:tailEnd type="none" w="med" len="med"/>
                    </a:lnT>
                    <a:noFill/>
                  </a:tcPr>
                </a:tc>
                <a:tc>
                  <a:txBody>
                    <a:bodyPr/>
                    <a:lstStyle/>
                    <a:p>
                      <a:pPr marL="0" indent="0" algn="l">
                        <a:lnSpc>
                          <a:spcPct val="120000"/>
                        </a:lnSpc>
                        <a:spcBef>
                          <a:spcPts val="1200"/>
                        </a:spcBef>
                        <a:buFont typeface="Arial" panose="020B0604020202020204" pitchFamily="34" charset="0"/>
                        <a:buNone/>
                      </a:pPr>
                      <a:r>
                        <a:rPr lang="en-US" sz="1200" b="1">
                          <a:solidFill>
                            <a:schemeClr val="tx1"/>
                          </a:solidFill>
                          <a:latin typeface="+mj-lt"/>
                        </a:rPr>
                        <a:t>Responsible</a:t>
                      </a:r>
                    </a:p>
                  </a:txBody>
                  <a:tcPr marT="91440" marB="91440" anchor="b">
                    <a:lnR w="12700" cmpd="sng">
                      <a:noFill/>
                    </a:lnR>
                    <a:lnT w="12700" cap="flat" cmpd="sng" algn="ctr">
                      <a:noFill/>
                      <a:prstDash val="solid"/>
                      <a:round/>
                      <a:headEnd type="none" w="med" len="med"/>
                      <a:tailEnd type="none" w="med" len="med"/>
                    </a:lnT>
                    <a:noFill/>
                  </a:tcPr>
                </a:tc>
                <a:extLst>
                  <a:ext uri="{0D108BD9-81ED-4DB2-BD59-A6C34878D82A}">
                    <a16:rowId xmlns:a16="http://schemas.microsoft.com/office/drawing/2014/main" val="3694723345"/>
                  </a:ext>
                </a:extLst>
              </a:tr>
              <a:tr h="790537">
                <a:tc>
                  <a:txBody>
                    <a:bodyPr/>
                    <a:lstStyle/>
                    <a:p>
                      <a:pPr marL="0" indent="0" algn="l">
                        <a:buFont typeface="+mj-lt"/>
                        <a:buNone/>
                      </a:pPr>
                      <a:r>
                        <a:rPr lang="en-US" sz="1200" b="1">
                          <a:solidFill>
                            <a:schemeClr val="accent2"/>
                          </a:solidFill>
                          <a:latin typeface="+mn-lt"/>
                        </a:rPr>
                        <a:t>Risk driver 1</a:t>
                      </a: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a:latin typeface="+mn-lt"/>
                      </a:endParaRP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a:solidFill>
                            <a:schemeClr val="accent1"/>
                          </a:solidFill>
                          <a:latin typeface="+mn-lt"/>
                        </a:rPr>
                        <a:t>Lorem ipsum dolor sit amet, consectetur adipiscing elit.</a:t>
                      </a:r>
                    </a:p>
                  </a:txBody>
                  <a:tcPr marR="121920" marT="60960" marB="60960" anchor="ctr">
                    <a:noFill/>
                  </a:tcPr>
                </a:tc>
                <a:tc>
                  <a:txBody>
                    <a:bodyPr/>
                    <a:lstStyle/>
                    <a:p>
                      <a:pPr marL="171450" indent="-171450" algn="l" defTabSz="914400" rtl="0" eaLnBrk="1" latinLnBrk="0" hangingPunct="1">
                        <a:spcBef>
                          <a:spcPts val="0"/>
                        </a:spcBef>
                        <a:spcAft>
                          <a:spcPts val="0"/>
                        </a:spcAft>
                        <a:buFont typeface="Arial" panose="020B0604020202020204" pitchFamily="34" charset="0"/>
                        <a:buChar char="•"/>
                        <a:tabLst/>
                      </a:pPr>
                      <a:r>
                        <a:rPr lang="en-US" sz="1100" kern="1200">
                          <a:solidFill>
                            <a:schemeClr val="accent1"/>
                          </a:solidFill>
                          <a:effectLst/>
                          <a:latin typeface="+mn-lt"/>
                          <a:ea typeface="+mn-ea"/>
                          <a:cs typeface="+mn-cs"/>
                        </a:rPr>
                        <a:t>Lorem ipsum dolor sit</a:t>
                      </a:r>
                    </a:p>
                    <a:p>
                      <a:pPr marL="171450" indent="-171450" algn="l" defTabSz="914400" rtl="0" eaLnBrk="1" latinLnBrk="0" hangingPunct="1">
                        <a:spcBef>
                          <a:spcPts val="0"/>
                        </a:spcBef>
                        <a:spcAft>
                          <a:spcPts val="0"/>
                        </a:spcAft>
                        <a:buFont typeface="Arial" panose="020B0604020202020204" pitchFamily="34" charset="0"/>
                        <a:buChar char="•"/>
                        <a:tabLst/>
                      </a:pPr>
                      <a:r>
                        <a:rPr lang="en-US" sz="1100" kern="1200">
                          <a:solidFill>
                            <a:schemeClr val="accent1"/>
                          </a:solidFill>
                          <a:effectLst/>
                          <a:latin typeface="+mn-lt"/>
                          <a:ea typeface="+mn-ea"/>
                          <a:cs typeface="+mn-cs"/>
                        </a:rPr>
                        <a:t>Lorem ipsum dolor sit</a:t>
                      </a:r>
                    </a:p>
                    <a:p>
                      <a:pPr marL="171450" indent="-171450" algn="l" defTabSz="914400" rtl="0" eaLnBrk="1" latinLnBrk="0" hangingPunct="1">
                        <a:spcBef>
                          <a:spcPts val="0"/>
                        </a:spcBef>
                        <a:spcAft>
                          <a:spcPts val="0"/>
                        </a:spcAft>
                        <a:buFont typeface="Arial" panose="020B0604020202020204" pitchFamily="34" charset="0"/>
                        <a:buChar char="•"/>
                        <a:tabLst/>
                      </a:pPr>
                      <a:r>
                        <a:rPr lang="en-US" sz="1100" kern="1200">
                          <a:solidFill>
                            <a:schemeClr val="accent1"/>
                          </a:solidFill>
                          <a:effectLst/>
                          <a:latin typeface="+mn-lt"/>
                          <a:ea typeface="+mn-ea"/>
                          <a:cs typeface="+mn-cs"/>
                        </a:rPr>
                        <a:t>Lorem ipsum dolor sit</a:t>
                      </a:r>
                    </a:p>
                  </a:txBody>
                  <a:tcPr marR="121920" marT="60960" marB="6096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48"/>
                          </a:solidFill>
                          <a:effectLst/>
                          <a:uLnTx/>
                          <a:uFillTx/>
                          <a:latin typeface="+mn-lt"/>
                          <a:ea typeface="+mn-ea"/>
                          <a:cs typeface="+mn-cs"/>
                        </a:rPr>
                        <a:t>Person A</a:t>
                      </a:r>
                    </a:p>
                  </a:txBody>
                  <a:tcPr marT="91440" marB="91440" anchor="ctr">
                    <a:lnR w="12700" cmpd="sng">
                      <a:noFill/>
                    </a:lnR>
                    <a:noFill/>
                  </a:tcPr>
                </a:tc>
                <a:extLst>
                  <a:ext uri="{0D108BD9-81ED-4DB2-BD59-A6C34878D82A}">
                    <a16:rowId xmlns:a16="http://schemas.microsoft.com/office/drawing/2014/main" val="2401529602"/>
                  </a:ext>
                </a:extLst>
              </a:tr>
              <a:tr h="790537">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1">
                          <a:solidFill>
                            <a:schemeClr val="accent2"/>
                          </a:solidFill>
                          <a:latin typeface="+mn-lt"/>
                        </a:rPr>
                        <a:t>Risk driver 2</a:t>
                      </a: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mn-lt"/>
                        <a:ea typeface="+mn-ea"/>
                        <a:cs typeface="+mn-cs"/>
                      </a:endParaRP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1100" b="0" i="0" u="none" strike="noStrike" kern="1100" cap="none" spc="0" normalizeH="0" baseline="0" noProof="0">
                          <a:ln>
                            <a:noFill/>
                          </a:ln>
                          <a:solidFill>
                            <a:srgbClr val="000048"/>
                          </a:solidFill>
                          <a:effectLst/>
                          <a:uLnTx/>
                          <a:uFillTx/>
                          <a:latin typeface="Arial" panose="020B0604020202020204"/>
                          <a:ea typeface="+mn-ea"/>
                          <a:cs typeface="+mn-cs"/>
                        </a:rPr>
                        <a:t>Lorem ipsum dolor sit amet, consectetur adipiscing elit.</a:t>
                      </a:r>
                    </a:p>
                  </a:txBody>
                  <a:tcPr marR="121920" marT="60960" marB="60960" anchor="ctr">
                    <a:noFill/>
                  </a:tcPr>
                </a:tc>
                <a:tc>
                  <a:txBody>
                    <a:bodyPr/>
                    <a:lstStyle/>
                    <a:p>
                      <a:pPr marL="171450" indent="-171450" algn="l" defTabSz="914400" rtl="0" eaLnBrk="1" latinLnBrk="0" hangingPunct="1">
                        <a:spcBef>
                          <a:spcPts val="0"/>
                        </a:spcBef>
                        <a:spcAft>
                          <a:spcPts val="0"/>
                        </a:spcAft>
                        <a:buFont typeface="Arial" panose="020B0604020202020204" pitchFamily="34" charset="0"/>
                        <a:buChar char="•"/>
                        <a:tabLst/>
                      </a:pPr>
                      <a:r>
                        <a:rPr lang="en-US" sz="1100" kern="1200">
                          <a:solidFill>
                            <a:schemeClr val="accent1"/>
                          </a:solidFill>
                          <a:effectLst/>
                          <a:latin typeface="+mn-lt"/>
                          <a:ea typeface="+mn-ea"/>
                          <a:cs typeface="+mn-cs"/>
                        </a:rPr>
                        <a:t>Lorem ipsum dolor sit</a:t>
                      </a:r>
                    </a:p>
                    <a:p>
                      <a:pPr marL="171450" indent="-171450" algn="l" defTabSz="914400" rtl="0" eaLnBrk="1" latinLnBrk="0" hangingPunct="1">
                        <a:spcBef>
                          <a:spcPts val="0"/>
                        </a:spcBef>
                        <a:spcAft>
                          <a:spcPts val="0"/>
                        </a:spcAft>
                        <a:buFont typeface="Arial" panose="020B0604020202020204" pitchFamily="34" charset="0"/>
                        <a:buChar char="•"/>
                        <a:tabLst/>
                      </a:pPr>
                      <a:r>
                        <a:rPr lang="en-US" sz="1100" kern="1200">
                          <a:solidFill>
                            <a:schemeClr val="accent1"/>
                          </a:solidFill>
                          <a:effectLst/>
                          <a:latin typeface="+mn-lt"/>
                          <a:ea typeface="+mn-ea"/>
                          <a:cs typeface="+mn-cs"/>
                        </a:rPr>
                        <a:t>Lorem ipsum dolor sit</a:t>
                      </a:r>
                    </a:p>
                    <a:p>
                      <a:pPr marL="171450" indent="-171450" algn="l" defTabSz="914400" rtl="0" eaLnBrk="1" latinLnBrk="0" hangingPunct="1">
                        <a:spcBef>
                          <a:spcPts val="0"/>
                        </a:spcBef>
                        <a:spcAft>
                          <a:spcPts val="0"/>
                        </a:spcAft>
                        <a:buFont typeface="Arial" panose="020B0604020202020204" pitchFamily="34" charset="0"/>
                        <a:buChar char="•"/>
                        <a:tabLst/>
                      </a:pPr>
                      <a:r>
                        <a:rPr lang="en-US" sz="1100" kern="1200">
                          <a:solidFill>
                            <a:schemeClr val="accent1"/>
                          </a:solidFill>
                          <a:effectLst/>
                          <a:latin typeface="+mn-lt"/>
                          <a:ea typeface="+mn-ea"/>
                          <a:cs typeface="+mn-cs"/>
                        </a:rPr>
                        <a:t>Lorem ipsum dolor sit</a:t>
                      </a:r>
                    </a:p>
                  </a:txBody>
                  <a:tcPr marR="121920" marT="60960" marB="6096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48"/>
                          </a:solidFill>
                          <a:effectLst/>
                          <a:uLnTx/>
                          <a:uFillTx/>
                          <a:latin typeface="+mn-lt"/>
                          <a:ea typeface="+mn-ea"/>
                          <a:cs typeface="+mn-cs"/>
                        </a:rPr>
                        <a:t>Person B</a:t>
                      </a:r>
                    </a:p>
                  </a:txBody>
                  <a:tcPr marT="91440" marB="91440" anchor="ctr">
                    <a:lnR w="12700" cmpd="sng">
                      <a:noFill/>
                    </a:lnR>
                    <a:noFill/>
                  </a:tcPr>
                </a:tc>
                <a:extLst>
                  <a:ext uri="{0D108BD9-81ED-4DB2-BD59-A6C34878D82A}">
                    <a16:rowId xmlns:a16="http://schemas.microsoft.com/office/drawing/2014/main" val="2758483868"/>
                  </a:ext>
                </a:extLst>
              </a:tr>
              <a:tr h="790537">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1">
                          <a:solidFill>
                            <a:schemeClr val="accent2"/>
                          </a:solidFill>
                          <a:latin typeface="+mn-lt"/>
                        </a:rPr>
                        <a:t>Risk driver 3</a:t>
                      </a: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mn-lt"/>
                        <a:ea typeface="+mn-ea"/>
                        <a:cs typeface="+mn-cs"/>
                      </a:endParaRP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1100" b="0" i="0" u="none" strike="noStrike" kern="1100" cap="none" spc="0" normalizeH="0" baseline="0" noProof="0">
                          <a:ln>
                            <a:noFill/>
                          </a:ln>
                          <a:solidFill>
                            <a:srgbClr val="000048"/>
                          </a:solidFill>
                          <a:effectLst/>
                          <a:uLnTx/>
                          <a:uFillTx/>
                          <a:latin typeface="Arial" panose="020B0604020202020204"/>
                          <a:ea typeface="+mn-ea"/>
                          <a:cs typeface="+mn-cs"/>
                        </a:rPr>
                        <a:t>Lorem ipsum dolor sit amet, consectetur adipiscing elit.</a:t>
                      </a:r>
                    </a:p>
                  </a:txBody>
                  <a:tcPr marR="121920" marT="60960" marB="60960" anchor="ctr">
                    <a:noFill/>
                  </a:tcPr>
                </a:tc>
                <a:tc>
                  <a:txBody>
                    <a:bodyPr/>
                    <a:lstStyle/>
                    <a:p>
                      <a:pPr marL="171450" indent="-171450" algn="l" defTabSz="914400" rtl="0" eaLnBrk="1" latinLnBrk="0" hangingPunct="1">
                        <a:spcBef>
                          <a:spcPts val="0"/>
                        </a:spcBef>
                        <a:spcAft>
                          <a:spcPts val="0"/>
                        </a:spcAft>
                        <a:buFont typeface="Arial" panose="020B0604020202020204" pitchFamily="34" charset="0"/>
                        <a:buChar char="•"/>
                        <a:tabLst/>
                      </a:pPr>
                      <a:r>
                        <a:rPr lang="en-US" sz="1100" kern="1200">
                          <a:solidFill>
                            <a:schemeClr val="accent1"/>
                          </a:solidFill>
                          <a:effectLst/>
                          <a:latin typeface="+mn-lt"/>
                          <a:ea typeface="+mn-ea"/>
                          <a:cs typeface="+mn-cs"/>
                        </a:rPr>
                        <a:t>Lorem ipsum dolor sit</a:t>
                      </a:r>
                    </a:p>
                    <a:p>
                      <a:pPr marL="171450" indent="-171450" algn="l" defTabSz="914400" rtl="0" eaLnBrk="1" latinLnBrk="0" hangingPunct="1">
                        <a:spcBef>
                          <a:spcPts val="0"/>
                        </a:spcBef>
                        <a:spcAft>
                          <a:spcPts val="0"/>
                        </a:spcAft>
                        <a:buFont typeface="Arial" panose="020B0604020202020204" pitchFamily="34" charset="0"/>
                        <a:buChar char="•"/>
                        <a:tabLst/>
                      </a:pPr>
                      <a:r>
                        <a:rPr lang="en-US" sz="1100" kern="1200">
                          <a:solidFill>
                            <a:schemeClr val="accent1"/>
                          </a:solidFill>
                          <a:effectLst/>
                          <a:latin typeface="+mn-lt"/>
                          <a:ea typeface="+mn-ea"/>
                          <a:cs typeface="+mn-cs"/>
                        </a:rPr>
                        <a:t>Lorem ipsum dolor sit</a:t>
                      </a:r>
                    </a:p>
                    <a:p>
                      <a:pPr marL="171450" indent="-171450" algn="l" defTabSz="914400" rtl="0" eaLnBrk="1" latinLnBrk="0" hangingPunct="1">
                        <a:spcBef>
                          <a:spcPts val="0"/>
                        </a:spcBef>
                        <a:spcAft>
                          <a:spcPts val="0"/>
                        </a:spcAft>
                        <a:buFont typeface="Arial" panose="020B0604020202020204" pitchFamily="34" charset="0"/>
                        <a:buChar char="•"/>
                        <a:tabLst/>
                      </a:pPr>
                      <a:r>
                        <a:rPr lang="en-US" sz="1100" kern="1200">
                          <a:solidFill>
                            <a:schemeClr val="accent1"/>
                          </a:solidFill>
                          <a:effectLst/>
                          <a:latin typeface="+mn-lt"/>
                          <a:ea typeface="+mn-ea"/>
                          <a:cs typeface="+mn-cs"/>
                        </a:rPr>
                        <a:t>Lorem ipsum dolor sit</a:t>
                      </a:r>
                    </a:p>
                  </a:txBody>
                  <a:tcPr marR="121920" marT="60960" marB="6096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48"/>
                          </a:solidFill>
                          <a:effectLst/>
                          <a:uLnTx/>
                          <a:uFillTx/>
                          <a:latin typeface="+mn-lt"/>
                          <a:ea typeface="+mn-ea"/>
                          <a:cs typeface="+mn-cs"/>
                        </a:rPr>
                        <a:t>Person C</a:t>
                      </a:r>
                    </a:p>
                  </a:txBody>
                  <a:tcPr marT="91440" marB="91440" anchor="ctr">
                    <a:lnR w="12700" cmpd="sng">
                      <a:noFill/>
                    </a:lnR>
                    <a:noFill/>
                  </a:tcPr>
                </a:tc>
                <a:extLst>
                  <a:ext uri="{0D108BD9-81ED-4DB2-BD59-A6C34878D82A}">
                    <a16:rowId xmlns:a16="http://schemas.microsoft.com/office/drawing/2014/main" val="1518672210"/>
                  </a:ext>
                </a:extLst>
              </a:tr>
              <a:tr h="790537">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1">
                          <a:solidFill>
                            <a:schemeClr val="accent2"/>
                          </a:solidFill>
                          <a:latin typeface="+mn-lt"/>
                        </a:rPr>
                        <a:t>Risk driver 4</a:t>
                      </a: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mn-lt"/>
                        <a:ea typeface="+mn-ea"/>
                        <a:cs typeface="+mn-cs"/>
                      </a:endParaRPr>
                    </a:p>
                  </a:txBody>
                  <a:tcPr marT="91440" marB="91440" anchor="ctr">
                    <a:noFill/>
                  </a:tcPr>
                </a:tc>
                <a:tc>
                  <a:txBody>
                    <a:bodyPr/>
                    <a:lstStyle/>
                    <a:p>
                      <a:pPr marL="0" marR="0" lvl="0" indent="0" algn="ctr"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1100" b="0" i="0" u="none" strike="noStrike" kern="1100" cap="none" spc="0" normalizeH="0" baseline="0" noProof="0">
                          <a:ln>
                            <a:noFill/>
                          </a:ln>
                          <a:solidFill>
                            <a:srgbClr val="000048"/>
                          </a:solidFill>
                          <a:effectLst/>
                          <a:uLnTx/>
                          <a:uFillTx/>
                          <a:latin typeface="Arial" panose="020B0604020202020204"/>
                          <a:ea typeface="+mn-ea"/>
                          <a:cs typeface="+mn-cs"/>
                        </a:rPr>
                        <a:t>Lorem ipsum dolor sit amet, consectetur adipiscing elit.</a:t>
                      </a:r>
                    </a:p>
                  </a:txBody>
                  <a:tcPr marR="121920" marT="60960" marB="60960" anchor="ctr">
                    <a:noFill/>
                  </a:tcPr>
                </a:tc>
                <a:tc>
                  <a:txBody>
                    <a:bodyPr/>
                    <a:lstStyle/>
                    <a:p>
                      <a:pPr marL="171450" indent="-171450" algn="l" defTabSz="914400" rtl="0" eaLnBrk="1" latinLnBrk="0" hangingPunct="1">
                        <a:spcBef>
                          <a:spcPts val="0"/>
                        </a:spcBef>
                        <a:spcAft>
                          <a:spcPts val="0"/>
                        </a:spcAft>
                        <a:buFont typeface="Arial" panose="020B0604020202020204" pitchFamily="34" charset="0"/>
                        <a:buChar char="•"/>
                        <a:tabLst/>
                      </a:pPr>
                      <a:r>
                        <a:rPr lang="en-US" sz="1100" kern="1200">
                          <a:solidFill>
                            <a:schemeClr val="accent1"/>
                          </a:solidFill>
                          <a:effectLst/>
                          <a:latin typeface="+mn-lt"/>
                          <a:ea typeface="+mn-ea"/>
                          <a:cs typeface="+mn-cs"/>
                        </a:rPr>
                        <a:t>Lorem ipsum dolor sit</a:t>
                      </a:r>
                    </a:p>
                    <a:p>
                      <a:pPr marL="171450" indent="-171450" algn="l" defTabSz="914400" rtl="0" eaLnBrk="1" latinLnBrk="0" hangingPunct="1">
                        <a:spcBef>
                          <a:spcPts val="0"/>
                        </a:spcBef>
                        <a:spcAft>
                          <a:spcPts val="0"/>
                        </a:spcAft>
                        <a:buFont typeface="Arial" panose="020B0604020202020204" pitchFamily="34" charset="0"/>
                        <a:buChar char="•"/>
                        <a:tabLst/>
                      </a:pPr>
                      <a:r>
                        <a:rPr lang="en-US" sz="1100" kern="1200">
                          <a:solidFill>
                            <a:schemeClr val="accent1"/>
                          </a:solidFill>
                          <a:effectLst/>
                          <a:latin typeface="+mn-lt"/>
                          <a:ea typeface="+mn-ea"/>
                          <a:cs typeface="+mn-cs"/>
                        </a:rPr>
                        <a:t>Lorem ipsum dolor sit</a:t>
                      </a:r>
                    </a:p>
                    <a:p>
                      <a:pPr marL="171450" indent="-171450" algn="l" defTabSz="914400" rtl="0" eaLnBrk="1" latinLnBrk="0" hangingPunct="1">
                        <a:spcBef>
                          <a:spcPts val="0"/>
                        </a:spcBef>
                        <a:spcAft>
                          <a:spcPts val="0"/>
                        </a:spcAft>
                        <a:buFont typeface="Arial" panose="020B0604020202020204" pitchFamily="34" charset="0"/>
                        <a:buChar char="•"/>
                        <a:tabLst/>
                      </a:pPr>
                      <a:r>
                        <a:rPr lang="en-US" sz="1100" kern="1200">
                          <a:solidFill>
                            <a:schemeClr val="accent1"/>
                          </a:solidFill>
                          <a:effectLst/>
                          <a:latin typeface="+mn-lt"/>
                          <a:ea typeface="+mn-ea"/>
                          <a:cs typeface="+mn-cs"/>
                        </a:rPr>
                        <a:t>Lorem ipsum dolor sit</a:t>
                      </a:r>
                    </a:p>
                  </a:txBody>
                  <a:tcPr marR="121920" marT="60960" marB="6096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48"/>
                          </a:solidFill>
                          <a:effectLst/>
                          <a:uLnTx/>
                          <a:uFillTx/>
                          <a:latin typeface="+mn-lt"/>
                          <a:ea typeface="+mn-ea"/>
                          <a:cs typeface="+mn-cs"/>
                        </a:rPr>
                        <a:t>Person D</a:t>
                      </a:r>
                    </a:p>
                  </a:txBody>
                  <a:tcPr marT="91440" marB="91440" anchor="ctr">
                    <a:lnR w="12700" cmpd="sng">
                      <a:noFill/>
                    </a:lnR>
                    <a:noFill/>
                  </a:tcPr>
                </a:tc>
                <a:extLst>
                  <a:ext uri="{0D108BD9-81ED-4DB2-BD59-A6C34878D82A}">
                    <a16:rowId xmlns:a16="http://schemas.microsoft.com/office/drawing/2014/main" val="427277374"/>
                  </a:ext>
                </a:extLst>
              </a:tr>
            </a:tbl>
          </a:graphicData>
        </a:graphic>
      </p:graphicFrame>
      <p:sp>
        <p:nvSpPr>
          <p:cNvPr id="46" name="Oval 45" descr="Red ball">
            <a:extLst>
              <a:ext uri="{FF2B5EF4-FFF2-40B4-BE49-F238E27FC236}">
                <a16:creationId xmlns:a16="http://schemas.microsoft.com/office/drawing/2014/main" id="{77F3B7D4-204D-ABE2-FA17-11591533B54F}"/>
              </a:ext>
            </a:extLst>
          </p:cNvPr>
          <p:cNvSpPr>
            <a:spLocks noChangeAspect="1"/>
          </p:cNvSpPr>
          <p:nvPr/>
        </p:nvSpPr>
        <p:spPr>
          <a:xfrm>
            <a:off x="2649656" y="2487137"/>
            <a:ext cx="274320" cy="274320"/>
          </a:xfrm>
          <a:prstGeom prst="ellipse">
            <a:avLst/>
          </a:prstGeom>
          <a:solidFill>
            <a:srgbClr val="B81F2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a:p>
        </p:txBody>
      </p:sp>
      <p:sp>
        <p:nvSpPr>
          <p:cNvPr id="47" name="Oval 46" descr="Yellow ball">
            <a:extLst>
              <a:ext uri="{FF2B5EF4-FFF2-40B4-BE49-F238E27FC236}">
                <a16:creationId xmlns:a16="http://schemas.microsoft.com/office/drawing/2014/main" id="{08E50941-9FFF-0F90-D1D2-A51987299F33}"/>
              </a:ext>
            </a:extLst>
          </p:cNvPr>
          <p:cNvSpPr>
            <a:spLocks noChangeAspect="1"/>
          </p:cNvSpPr>
          <p:nvPr/>
        </p:nvSpPr>
        <p:spPr>
          <a:xfrm>
            <a:off x="2649656" y="3284951"/>
            <a:ext cx="274320" cy="274320"/>
          </a:xfrm>
          <a:prstGeom prst="ellipse">
            <a:avLst/>
          </a:prstGeom>
          <a:solidFill>
            <a:srgbClr val="E9C71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a:p>
        </p:txBody>
      </p:sp>
      <p:sp>
        <p:nvSpPr>
          <p:cNvPr id="9" name="Oval 8" descr="Yellow ball">
            <a:extLst>
              <a:ext uri="{FF2B5EF4-FFF2-40B4-BE49-F238E27FC236}">
                <a16:creationId xmlns:a16="http://schemas.microsoft.com/office/drawing/2014/main" id="{76A21955-4916-3D4C-1D34-3B7FD8DB9214}"/>
              </a:ext>
            </a:extLst>
          </p:cNvPr>
          <p:cNvSpPr>
            <a:spLocks noChangeAspect="1"/>
          </p:cNvSpPr>
          <p:nvPr/>
        </p:nvSpPr>
        <p:spPr>
          <a:xfrm>
            <a:off x="2649656" y="4082765"/>
            <a:ext cx="274320" cy="274320"/>
          </a:xfrm>
          <a:prstGeom prst="ellipse">
            <a:avLst/>
          </a:prstGeom>
          <a:solidFill>
            <a:srgbClr val="E9C71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a:p>
        </p:txBody>
      </p:sp>
      <p:sp>
        <p:nvSpPr>
          <p:cNvPr id="50" name="Oval 49" descr="Green ball">
            <a:extLst>
              <a:ext uri="{FF2B5EF4-FFF2-40B4-BE49-F238E27FC236}">
                <a16:creationId xmlns:a16="http://schemas.microsoft.com/office/drawing/2014/main" id="{1B15766A-BD81-3439-9B0F-AF26CC0F8150}"/>
              </a:ext>
            </a:extLst>
          </p:cNvPr>
          <p:cNvSpPr>
            <a:spLocks noChangeAspect="1"/>
          </p:cNvSpPr>
          <p:nvPr/>
        </p:nvSpPr>
        <p:spPr>
          <a:xfrm>
            <a:off x="2649656" y="4880578"/>
            <a:ext cx="274320" cy="274320"/>
          </a:xfrm>
          <a:prstGeom prst="ellipse">
            <a:avLst/>
          </a:prstGeom>
          <a:solidFill>
            <a:srgbClr val="2DB81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a:p>
        </p:txBody>
      </p:sp>
      <p:sp>
        <p:nvSpPr>
          <p:cNvPr id="19" name="Left-Right Arrow 18" descr="Two-header arrow in red">
            <a:extLst>
              <a:ext uri="{FF2B5EF4-FFF2-40B4-BE49-F238E27FC236}">
                <a16:creationId xmlns:a16="http://schemas.microsoft.com/office/drawing/2014/main" id="{09B3BB52-0458-B66F-C92E-C62BBD7F124D}"/>
              </a:ext>
            </a:extLst>
          </p:cNvPr>
          <p:cNvSpPr>
            <a:spLocks noChangeAspect="1"/>
          </p:cNvSpPr>
          <p:nvPr/>
        </p:nvSpPr>
        <p:spPr>
          <a:xfrm>
            <a:off x="4012218" y="2487137"/>
            <a:ext cx="914400" cy="274320"/>
          </a:xfrm>
          <a:prstGeom prst="leftRightArrow">
            <a:avLst>
              <a:gd name="adj1" fmla="val 43710"/>
              <a:gd name="adj2" fmla="val 50000"/>
            </a:avLst>
          </a:prstGeom>
          <a:solidFill>
            <a:srgbClr val="B81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Left-Right Arrow 17" descr="Two-header arrow in yellow">
            <a:extLst>
              <a:ext uri="{FF2B5EF4-FFF2-40B4-BE49-F238E27FC236}">
                <a16:creationId xmlns:a16="http://schemas.microsoft.com/office/drawing/2014/main" id="{A9DBA380-B755-1FBA-A2E0-5F580E45014B}"/>
              </a:ext>
            </a:extLst>
          </p:cNvPr>
          <p:cNvSpPr>
            <a:spLocks noChangeAspect="1"/>
          </p:cNvSpPr>
          <p:nvPr/>
        </p:nvSpPr>
        <p:spPr>
          <a:xfrm>
            <a:off x="4012218" y="3284951"/>
            <a:ext cx="914400" cy="274320"/>
          </a:xfrm>
          <a:prstGeom prst="leftRightArrow">
            <a:avLst>
              <a:gd name="adj1" fmla="val 43710"/>
              <a:gd name="adj2" fmla="val 50000"/>
            </a:avLst>
          </a:prstGeom>
          <a:solidFill>
            <a:srgbClr val="E9C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Left-Right Arrow 15" descr="Two-header arrow in yellow">
            <a:extLst>
              <a:ext uri="{FF2B5EF4-FFF2-40B4-BE49-F238E27FC236}">
                <a16:creationId xmlns:a16="http://schemas.microsoft.com/office/drawing/2014/main" id="{BCD63EE9-7E0C-BD7E-F80C-7795EEC01B9F}"/>
              </a:ext>
            </a:extLst>
          </p:cNvPr>
          <p:cNvSpPr>
            <a:spLocks noChangeAspect="1"/>
          </p:cNvSpPr>
          <p:nvPr/>
        </p:nvSpPr>
        <p:spPr>
          <a:xfrm>
            <a:off x="4012218" y="4082765"/>
            <a:ext cx="914400" cy="274320"/>
          </a:xfrm>
          <a:prstGeom prst="leftRightArrow">
            <a:avLst>
              <a:gd name="adj1" fmla="val 43710"/>
              <a:gd name="adj2" fmla="val 50000"/>
            </a:avLst>
          </a:prstGeom>
          <a:solidFill>
            <a:srgbClr val="E9C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Left-Right Arrow 12" descr="Two-header arrow in green">
            <a:extLst>
              <a:ext uri="{FF2B5EF4-FFF2-40B4-BE49-F238E27FC236}">
                <a16:creationId xmlns:a16="http://schemas.microsoft.com/office/drawing/2014/main" id="{B7134BFB-B61C-20D3-B14E-1C30D174B30D}"/>
              </a:ext>
            </a:extLst>
          </p:cNvPr>
          <p:cNvSpPr>
            <a:spLocks noChangeAspect="1"/>
          </p:cNvSpPr>
          <p:nvPr/>
        </p:nvSpPr>
        <p:spPr>
          <a:xfrm>
            <a:off x="4012218" y="4880578"/>
            <a:ext cx="914400" cy="274320"/>
          </a:xfrm>
          <a:prstGeom prst="leftRightArrow">
            <a:avLst>
              <a:gd name="adj1" fmla="val 43710"/>
              <a:gd name="adj2" fmla="val 50000"/>
            </a:avLst>
          </a:prstGeom>
          <a:solidFill>
            <a:srgbClr val="2DB8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Slide Number Placeholder 3">
            <a:extLst>
              <a:ext uri="{FF2B5EF4-FFF2-40B4-BE49-F238E27FC236}">
                <a16:creationId xmlns:a16="http://schemas.microsoft.com/office/drawing/2014/main" id="{066E22FC-4EB5-F25B-8314-FF39395D1CAD}"/>
              </a:ext>
            </a:extLst>
          </p:cNvPr>
          <p:cNvSpPr>
            <a:spLocks noGrp="1"/>
          </p:cNvSpPr>
          <p:nvPr>
            <p:ph type="sldNum" sz="quarter" idx="12"/>
          </p:nvPr>
        </p:nvSpPr>
        <p:spPr/>
        <p:txBody>
          <a:bodyPr/>
          <a:lstStyle/>
          <a:p>
            <a:fld id="{38826FC0-333C-E549-9FA3-0EE43DF298A3}" type="slidenum">
              <a:rPr lang="en-US" smtClean="0"/>
              <a:pPr/>
              <a:t>68</a:t>
            </a:fld>
            <a:endParaRPr lang="en-US"/>
          </a:p>
        </p:txBody>
      </p:sp>
      <p:sp>
        <p:nvSpPr>
          <p:cNvPr id="3" name="Footer Placeholder 2">
            <a:extLst>
              <a:ext uri="{FF2B5EF4-FFF2-40B4-BE49-F238E27FC236}">
                <a16:creationId xmlns:a16="http://schemas.microsoft.com/office/drawing/2014/main" id="{EA218ACA-A8BD-0D05-E104-D29B2EB27C1B}"/>
              </a:ext>
            </a:extLst>
          </p:cNvPr>
          <p:cNvSpPr>
            <a:spLocks noGrp="1"/>
          </p:cNvSpPr>
          <p:nvPr>
            <p:ph type="ftr" sz="quarter" idx="11"/>
          </p:nvPr>
        </p:nvSpPr>
        <p:spPr/>
        <p:txBody>
          <a:bodyPr/>
          <a:lstStyle/>
          <a:p>
            <a:r>
              <a:rPr lang="en-US"/>
              <a:t>© 2025–2027 Cognizant | Private</a:t>
            </a:r>
          </a:p>
        </p:txBody>
      </p:sp>
    </p:spTree>
    <p:extLst>
      <p:ext uri="{BB962C8B-B14F-4D97-AF65-F5344CB8AC3E}">
        <p14:creationId xmlns:p14="http://schemas.microsoft.com/office/powerpoint/2010/main" val="25732680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72C21-0F21-2D2E-9419-570FAAACC909}"/>
              </a:ext>
            </a:extLst>
          </p:cNvPr>
          <p:cNvSpPr>
            <a:spLocks noGrp="1"/>
          </p:cNvSpPr>
          <p:nvPr>
            <p:ph type="title"/>
          </p:nvPr>
        </p:nvSpPr>
        <p:spPr/>
        <p:txBody>
          <a:bodyPr/>
          <a:lstStyle/>
          <a:p>
            <a:r>
              <a:rPr lang="en-US"/>
              <a:t>Industry impact table</a:t>
            </a:r>
          </a:p>
        </p:txBody>
      </p:sp>
      <p:graphicFrame>
        <p:nvGraphicFramePr>
          <p:cNvPr id="31" name="Content Placeholder 5">
            <a:extLst>
              <a:ext uri="{FF2B5EF4-FFF2-40B4-BE49-F238E27FC236}">
                <a16:creationId xmlns:a16="http://schemas.microsoft.com/office/drawing/2014/main" id="{42A02DE7-80CC-257B-AB06-B9D333216D88}"/>
              </a:ext>
            </a:extLst>
          </p:cNvPr>
          <p:cNvGraphicFramePr>
            <a:graphicFrameLocks noGrp="1"/>
          </p:cNvGraphicFramePr>
          <p:nvPr>
            <p:ph sz="half" idx="1"/>
          </p:nvPr>
        </p:nvGraphicFramePr>
        <p:xfrm>
          <a:off x="457200" y="1444625"/>
          <a:ext cx="5211762" cy="4577258"/>
        </p:xfrm>
        <a:graphic>
          <a:graphicData uri="http://schemas.openxmlformats.org/drawingml/2006/table">
            <a:tbl>
              <a:tblPr firstRow="1">
                <a:tableStyleId>{10A1B5D5-9B99-4C35-A422-299274C87663}</a:tableStyleId>
              </a:tblPr>
              <a:tblGrid>
                <a:gridCol w="2000796">
                  <a:extLst>
                    <a:ext uri="{9D8B030D-6E8A-4147-A177-3AD203B41FA5}">
                      <a16:colId xmlns:a16="http://schemas.microsoft.com/office/drawing/2014/main" val="1281168475"/>
                    </a:ext>
                  </a:extLst>
                </a:gridCol>
                <a:gridCol w="1605483">
                  <a:extLst>
                    <a:ext uri="{9D8B030D-6E8A-4147-A177-3AD203B41FA5}">
                      <a16:colId xmlns:a16="http://schemas.microsoft.com/office/drawing/2014/main" val="4226252760"/>
                    </a:ext>
                  </a:extLst>
                </a:gridCol>
                <a:gridCol w="1605483">
                  <a:extLst>
                    <a:ext uri="{9D8B030D-6E8A-4147-A177-3AD203B41FA5}">
                      <a16:colId xmlns:a16="http://schemas.microsoft.com/office/drawing/2014/main" val="196172865"/>
                    </a:ext>
                  </a:extLst>
                </a:gridCol>
              </a:tblGrid>
              <a:tr h="367806">
                <a:tc>
                  <a:txBody>
                    <a:bodyPr/>
                    <a:lstStyle/>
                    <a:p>
                      <a:pPr marL="0" indent="0" algn="l">
                        <a:buFont typeface="+mj-lt"/>
                        <a:buNone/>
                      </a:pPr>
                      <a:endParaRPr lang="en-US" sz="1200" b="1">
                        <a:solidFill>
                          <a:schemeClr val="tx1"/>
                        </a:solidFill>
                        <a:latin typeface="+mj-lt"/>
                      </a:endParaRPr>
                    </a:p>
                  </a:txBody>
                  <a:tcPr marT="91440" marB="91440" anchor="b">
                    <a:lnL w="12700" cmpd="sng">
                      <a:noFill/>
                    </a:lnL>
                    <a:lnT w="12700" cap="flat" cmpd="sng" algn="ctr">
                      <a:noFill/>
                      <a:prstDash val="solid"/>
                      <a:round/>
                      <a:headEnd type="none" w="med" len="med"/>
                      <a:tailEnd type="none" w="med" len="med"/>
                    </a:lnT>
                    <a:noFill/>
                  </a:tcPr>
                </a:tc>
                <a:tc>
                  <a:txBody>
                    <a:bodyPr/>
                    <a:lstStyle/>
                    <a:p>
                      <a:pPr marL="0" indent="0" algn="l">
                        <a:buFont typeface="+mj-lt"/>
                        <a:buNone/>
                      </a:pPr>
                      <a:r>
                        <a:rPr lang="en-US" sz="1200" b="1">
                          <a:solidFill>
                            <a:schemeClr val="tx1"/>
                          </a:solidFill>
                          <a:latin typeface="+mj-lt"/>
                        </a:rPr>
                        <a:t>Topic</a:t>
                      </a:r>
                    </a:p>
                  </a:txBody>
                  <a:tcPr marT="91440" marB="91440" anchor="b">
                    <a:lnT w="12700" cap="flat" cmpd="sng" algn="ctr">
                      <a:noFill/>
                      <a:prstDash val="solid"/>
                      <a:round/>
                      <a:headEnd type="none" w="med" len="med"/>
                      <a:tailEnd type="none" w="med" len="med"/>
                    </a:lnT>
                    <a:noFill/>
                  </a:tcPr>
                </a:tc>
                <a:tc>
                  <a:txBody>
                    <a:bodyPr/>
                    <a:lstStyle/>
                    <a:p>
                      <a:pPr marL="0" indent="0" algn="l">
                        <a:lnSpc>
                          <a:spcPct val="120000"/>
                        </a:lnSpc>
                        <a:spcBef>
                          <a:spcPts val="1200"/>
                        </a:spcBef>
                        <a:buFont typeface="Arial" panose="020B0604020202020204" pitchFamily="34" charset="0"/>
                        <a:buNone/>
                      </a:pPr>
                      <a:r>
                        <a:rPr kumimoji="0" lang="en-US" sz="1200" b="1" i="0" u="none" strike="noStrike" kern="1200" cap="none" spc="0" normalizeH="0" baseline="0" noProof="0">
                          <a:ln>
                            <a:noFill/>
                          </a:ln>
                          <a:solidFill>
                            <a:srgbClr val="000048"/>
                          </a:solidFill>
                          <a:effectLst/>
                          <a:uLnTx/>
                          <a:uFillTx/>
                          <a:latin typeface="+mj-lt"/>
                          <a:ea typeface="+mn-ea"/>
                          <a:cs typeface="+mn-cs"/>
                        </a:rPr>
                        <a:t>Impact</a:t>
                      </a:r>
                      <a:endParaRPr lang="en-US" sz="1200" b="1">
                        <a:solidFill>
                          <a:schemeClr val="tx1"/>
                        </a:solidFill>
                        <a:latin typeface="+mj-lt"/>
                      </a:endParaRPr>
                    </a:p>
                  </a:txBody>
                  <a:tcPr marT="91440" marB="91440" anchor="b">
                    <a:lnR w="12700" cmpd="sng">
                      <a:noFill/>
                    </a:lnR>
                    <a:lnT w="12700" cap="flat" cmpd="sng" algn="ctr">
                      <a:noFill/>
                      <a:prstDash val="solid"/>
                      <a:round/>
                      <a:headEnd type="none" w="med" len="med"/>
                      <a:tailEnd type="none" w="med" len="med"/>
                    </a:lnT>
                    <a:noFill/>
                  </a:tcPr>
                </a:tc>
                <a:extLst>
                  <a:ext uri="{0D108BD9-81ED-4DB2-BD59-A6C34878D82A}">
                    <a16:rowId xmlns:a16="http://schemas.microsoft.com/office/drawing/2014/main" val="3694723345"/>
                  </a:ext>
                </a:extLst>
              </a:tr>
              <a:tr h="599293">
                <a:tc>
                  <a:txBody>
                    <a:bodyPr/>
                    <a:lstStyle/>
                    <a:p>
                      <a:pPr marL="0" indent="0" algn="l">
                        <a:buFont typeface="+mj-lt"/>
                        <a:buNone/>
                      </a:pPr>
                      <a:r>
                        <a:rPr lang="en-US" sz="1200" b="1">
                          <a:solidFill>
                            <a:schemeClr val="accent2"/>
                          </a:solidFill>
                          <a:latin typeface="+mn-lt"/>
                        </a:rPr>
                        <a:t>Industry</a:t>
                      </a: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a:latin typeface="+mn-lt"/>
                        </a:rPr>
                        <a:t>XX%</a:t>
                      </a: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chemeClr val="bg1"/>
                          </a:solidFill>
                          <a:effectLst/>
                          <a:uLnTx/>
                          <a:uFillTx/>
                          <a:latin typeface="+mn-lt"/>
                          <a:ea typeface="+mn-ea"/>
                          <a:cs typeface="+mn-cs"/>
                        </a:rPr>
                        <a:t>Low</a:t>
                      </a:r>
                    </a:p>
                  </a:txBody>
                  <a:tcPr marT="91440" marB="91440" anchor="ctr">
                    <a:lnR w="12700" cmpd="sng">
                      <a:noFill/>
                    </a:lnR>
                    <a:lnB w="12700" cap="flat" cmpd="sng" algn="ctr">
                      <a:solidFill>
                        <a:schemeClr val="bg1"/>
                      </a:solidFill>
                      <a:prstDash val="solid"/>
                      <a:round/>
                      <a:headEnd type="none" w="med" len="med"/>
                      <a:tailEnd type="none" w="med" len="med"/>
                    </a:lnB>
                    <a:solidFill>
                      <a:srgbClr val="B81F2D"/>
                    </a:solidFill>
                  </a:tcPr>
                </a:tc>
                <a:extLst>
                  <a:ext uri="{0D108BD9-81ED-4DB2-BD59-A6C34878D82A}">
                    <a16:rowId xmlns:a16="http://schemas.microsoft.com/office/drawing/2014/main" val="2401529602"/>
                  </a:ext>
                </a:extLst>
              </a:tr>
              <a:tr h="599293">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1">
                          <a:solidFill>
                            <a:schemeClr val="accent2"/>
                          </a:solidFill>
                          <a:latin typeface="+mn-lt"/>
                        </a:rPr>
                        <a:t>Industry</a:t>
                      </a: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100" cap="none" spc="0" normalizeH="0" baseline="0" noProof="0">
                          <a:ln>
                            <a:noFill/>
                          </a:ln>
                          <a:solidFill>
                            <a:srgbClr val="000048"/>
                          </a:solidFill>
                          <a:effectLst/>
                          <a:uLnTx/>
                          <a:uFillTx/>
                          <a:latin typeface="+mn-lt"/>
                          <a:ea typeface="+mn-ea"/>
                          <a:cs typeface="+mn-cs"/>
                        </a:rPr>
                        <a:t>XX</a:t>
                      </a:r>
                      <a:endParaRPr kumimoji="0" lang="en-US" sz="1200" b="0" i="0" u="none" strike="noStrike" kern="1200" cap="none" spc="0" normalizeH="0" baseline="0" noProof="0">
                        <a:ln>
                          <a:noFill/>
                        </a:ln>
                        <a:solidFill>
                          <a:srgbClr val="000048"/>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chemeClr val="bg1"/>
                          </a:solidFill>
                          <a:effectLst/>
                          <a:uLnTx/>
                          <a:uFillTx/>
                          <a:latin typeface="+mn-lt"/>
                          <a:ea typeface="+mn-ea"/>
                          <a:cs typeface="+mn-cs"/>
                        </a:rPr>
                        <a:t>Low</a:t>
                      </a:r>
                    </a:p>
                  </a:txBody>
                  <a:tcPr marT="91440" marB="91440" anchor="ctr">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81F2D"/>
                    </a:solidFill>
                  </a:tcPr>
                </a:tc>
                <a:extLst>
                  <a:ext uri="{0D108BD9-81ED-4DB2-BD59-A6C34878D82A}">
                    <a16:rowId xmlns:a16="http://schemas.microsoft.com/office/drawing/2014/main" val="2758483868"/>
                  </a:ext>
                </a:extLst>
              </a:tr>
              <a:tr h="599293">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1200" b="1" i="0" u="none" strike="noStrike" kern="1100" cap="none" spc="0" normalizeH="0" baseline="0" noProof="0">
                          <a:ln>
                            <a:noFill/>
                          </a:ln>
                          <a:solidFill>
                            <a:srgbClr val="2F78C4"/>
                          </a:solidFill>
                          <a:effectLst/>
                          <a:uLnTx/>
                          <a:uFillTx/>
                          <a:latin typeface="+mn-lt"/>
                          <a:ea typeface="+mn-ea"/>
                          <a:cs typeface="+mn-cs"/>
                        </a:rPr>
                        <a:t>Industry</a:t>
                      </a:r>
                      <a:endParaRPr lang="en-US" sz="1200" b="1">
                        <a:solidFill>
                          <a:schemeClr val="accent2"/>
                        </a:solidFill>
                        <a:latin typeface="+mn-lt"/>
                      </a:endParaRP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100" cap="none" spc="0" normalizeH="0" baseline="0" noProof="0">
                          <a:ln>
                            <a:noFill/>
                          </a:ln>
                          <a:solidFill>
                            <a:srgbClr val="000048"/>
                          </a:solidFill>
                          <a:effectLst/>
                          <a:uLnTx/>
                          <a:uFillTx/>
                          <a:latin typeface="+mn-lt"/>
                          <a:ea typeface="+mn-ea"/>
                          <a:cs typeface="+mn-cs"/>
                        </a:rPr>
                        <a:t>XX</a:t>
                      </a:r>
                      <a:endParaRPr kumimoji="0" lang="en-US" sz="1200" b="0" i="0" u="none" strike="noStrike" kern="1200" cap="none" spc="0" normalizeH="0" baseline="0" noProof="0">
                        <a:ln>
                          <a:noFill/>
                        </a:ln>
                        <a:solidFill>
                          <a:srgbClr val="000048"/>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chemeClr val="tx1"/>
                          </a:solidFill>
                          <a:effectLst/>
                          <a:uLnTx/>
                          <a:uFillTx/>
                          <a:latin typeface="+mn-lt"/>
                          <a:ea typeface="+mn-ea"/>
                          <a:cs typeface="+mn-cs"/>
                        </a:rPr>
                        <a:t>Medium</a:t>
                      </a:r>
                    </a:p>
                  </a:txBody>
                  <a:tcPr marT="91440" marB="91440" anchor="ctr">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C71D"/>
                    </a:solidFill>
                  </a:tcPr>
                </a:tc>
                <a:extLst>
                  <a:ext uri="{0D108BD9-81ED-4DB2-BD59-A6C34878D82A}">
                    <a16:rowId xmlns:a16="http://schemas.microsoft.com/office/drawing/2014/main" val="1518672210"/>
                  </a:ext>
                </a:extLst>
              </a:tr>
              <a:tr h="599293">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1200" b="1" i="0" u="none" strike="noStrike" kern="1100" cap="none" spc="0" normalizeH="0" baseline="0" noProof="0">
                          <a:ln>
                            <a:noFill/>
                          </a:ln>
                          <a:solidFill>
                            <a:srgbClr val="2F78C4"/>
                          </a:solidFill>
                          <a:effectLst/>
                          <a:uLnTx/>
                          <a:uFillTx/>
                          <a:latin typeface="+mn-lt"/>
                          <a:ea typeface="+mn-ea"/>
                          <a:cs typeface="+mn-cs"/>
                        </a:rPr>
                        <a:t>Industry</a:t>
                      </a:r>
                      <a:endParaRPr lang="en-US" sz="1200" b="1">
                        <a:solidFill>
                          <a:schemeClr val="accent2"/>
                        </a:solidFill>
                        <a:latin typeface="+mn-lt"/>
                      </a:endParaRP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100" cap="none" spc="0" normalizeH="0" baseline="0" noProof="0">
                          <a:ln>
                            <a:noFill/>
                          </a:ln>
                          <a:solidFill>
                            <a:srgbClr val="000048"/>
                          </a:solidFill>
                          <a:effectLst/>
                          <a:uLnTx/>
                          <a:uFillTx/>
                          <a:latin typeface="+mn-lt"/>
                          <a:ea typeface="+mn-ea"/>
                          <a:cs typeface="+mn-cs"/>
                        </a:rPr>
                        <a:t>XX</a:t>
                      </a:r>
                      <a:endParaRPr kumimoji="0" lang="en-US" sz="1200" b="0" i="0" u="none" strike="noStrike" kern="1200" cap="none" spc="0" normalizeH="0" baseline="0" noProof="0">
                        <a:ln>
                          <a:noFill/>
                        </a:ln>
                        <a:solidFill>
                          <a:srgbClr val="000048"/>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chemeClr val="tx1"/>
                          </a:solidFill>
                          <a:effectLst/>
                          <a:uLnTx/>
                          <a:uFillTx/>
                          <a:latin typeface="+mn-lt"/>
                          <a:ea typeface="+mn-ea"/>
                          <a:cs typeface="+mn-cs"/>
                        </a:rPr>
                        <a:t>Medium</a:t>
                      </a:r>
                    </a:p>
                  </a:txBody>
                  <a:tcPr marT="91440" marB="91440" anchor="ctr">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C71D"/>
                    </a:solidFill>
                  </a:tcPr>
                </a:tc>
                <a:extLst>
                  <a:ext uri="{0D108BD9-81ED-4DB2-BD59-A6C34878D82A}">
                    <a16:rowId xmlns:a16="http://schemas.microsoft.com/office/drawing/2014/main" val="427277374"/>
                  </a:ext>
                </a:extLst>
              </a:tr>
              <a:tr h="599293">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1200" b="1" i="0" u="none" strike="noStrike" kern="1100" cap="none" spc="0" normalizeH="0" baseline="0" noProof="0">
                          <a:ln>
                            <a:noFill/>
                          </a:ln>
                          <a:solidFill>
                            <a:srgbClr val="2F78C4"/>
                          </a:solidFill>
                          <a:effectLst/>
                          <a:uLnTx/>
                          <a:uFillTx/>
                          <a:latin typeface="+mn-lt"/>
                          <a:ea typeface="+mn-ea"/>
                          <a:cs typeface="+mn-cs"/>
                        </a:rPr>
                        <a:t>Industry</a:t>
                      </a:r>
                      <a:endParaRPr lang="en-US" sz="1200" b="1">
                        <a:solidFill>
                          <a:schemeClr val="accent2"/>
                        </a:solidFill>
                        <a:latin typeface="+mn-lt"/>
                      </a:endParaRP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100" cap="none" spc="0" normalizeH="0" baseline="0" noProof="0">
                          <a:ln>
                            <a:noFill/>
                          </a:ln>
                          <a:solidFill>
                            <a:srgbClr val="000048"/>
                          </a:solidFill>
                          <a:effectLst/>
                          <a:uLnTx/>
                          <a:uFillTx/>
                          <a:latin typeface="+mn-lt"/>
                          <a:ea typeface="+mn-ea"/>
                          <a:cs typeface="+mn-cs"/>
                        </a:rPr>
                        <a:t>XX</a:t>
                      </a:r>
                      <a:endParaRPr kumimoji="0" lang="en-US" sz="1200" b="0" i="0" u="none" strike="noStrike" kern="1200" cap="none" spc="0" normalizeH="0" baseline="0" noProof="0">
                        <a:ln>
                          <a:noFill/>
                        </a:ln>
                        <a:solidFill>
                          <a:srgbClr val="000048"/>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chemeClr val="tx1"/>
                          </a:solidFill>
                          <a:effectLst/>
                          <a:uLnTx/>
                          <a:uFillTx/>
                          <a:latin typeface="+mn-lt"/>
                          <a:ea typeface="+mn-ea"/>
                          <a:cs typeface="+mn-cs"/>
                        </a:rPr>
                        <a:t>Medium</a:t>
                      </a:r>
                    </a:p>
                  </a:txBody>
                  <a:tcPr marT="91440" marB="91440" anchor="ctr">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C71D"/>
                    </a:solidFill>
                  </a:tcPr>
                </a:tc>
                <a:extLst>
                  <a:ext uri="{0D108BD9-81ED-4DB2-BD59-A6C34878D82A}">
                    <a16:rowId xmlns:a16="http://schemas.microsoft.com/office/drawing/2014/main" val="190435916"/>
                  </a:ext>
                </a:extLst>
              </a:tr>
              <a:tr h="599293">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1200" b="1" i="0" u="none" strike="noStrike" kern="1100" cap="none" spc="0" normalizeH="0" baseline="0" noProof="0">
                          <a:ln>
                            <a:noFill/>
                          </a:ln>
                          <a:solidFill>
                            <a:srgbClr val="2F78C4"/>
                          </a:solidFill>
                          <a:effectLst/>
                          <a:uLnTx/>
                          <a:uFillTx/>
                          <a:latin typeface="+mn-lt"/>
                          <a:ea typeface="+mn-ea"/>
                          <a:cs typeface="+mn-cs"/>
                        </a:rPr>
                        <a:t>Industry</a:t>
                      </a:r>
                      <a:endParaRPr lang="en-US" sz="1200" b="1">
                        <a:solidFill>
                          <a:schemeClr val="accent2"/>
                        </a:solidFill>
                        <a:latin typeface="+mn-lt"/>
                      </a:endParaRP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100" cap="none" spc="0" normalizeH="0" baseline="0" noProof="0">
                          <a:ln>
                            <a:noFill/>
                          </a:ln>
                          <a:solidFill>
                            <a:srgbClr val="000048"/>
                          </a:solidFill>
                          <a:effectLst/>
                          <a:uLnTx/>
                          <a:uFillTx/>
                          <a:latin typeface="+mn-lt"/>
                          <a:ea typeface="+mn-ea"/>
                          <a:cs typeface="+mn-cs"/>
                        </a:rPr>
                        <a:t>XX</a:t>
                      </a:r>
                      <a:endParaRPr kumimoji="0" lang="en-US" sz="1200" b="0" i="0" u="none" strike="noStrike" kern="1200" cap="none" spc="0" normalizeH="0" baseline="0" noProof="0">
                        <a:ln>
                          <a:noFill/>
                        </a:ln>
                        <a:solidFill>
                          <a:srgbClr val="000048"/>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chemeClr val="tx1"/>
                          </a:solidFill>
                          <a:effectLst/>
                          <a:uLnTx/>
                          <a:uFillTx/>
                          <a:latin typeface="+mn-lt"/>
                          <a:ea typeface="+mn-ea"/>
                          <a:cs typeface="+mn-cs"/>
                        </a:rPr>
                        <a:t>High</a:t>
                      </a:r>
                    </a:p>
                  </a:txBody>
                  <a:tcPr marT="91440" marB="91440" anchor="ctr">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DB81F"/>
                    </a:solidFill>
                  </a:tcPr>
                </a:tc>
                <a:extLst>
                  <a:ext uri="{0D108BD9-81ED-4DB2-BD59-A6C34878D82A}">
                    <a16:rowId xmlns:a16="http://schemas.microsoft.com/office/drawing/2014/main" val="2088556295"/>
                  </a:ext>
                </a:extLst>
              </a:tr>
              <a:tr h="599293">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1200" b="1" i="0" u="none" strike="noStrike" kern="1100" cap="none" spc="0" normalizeH="0" baseline="0" noProof="0">
                          <a:ln>
                            <a:noFill/>
                          </a:ln>
                          <a:solidFill>
                            <a:srgbClr val="2F78C4"/>
                          </a:solidFill>
                          <a:effectLst/>
                          <a:uLnTx/>
                          <a:uFillTx/>
                          <a:latin typeface="+mn-lt"/>
                          <a:ea typeface="+mn-ea"/>
                          <a:cs typeface="+mn-cs"/>
                        </a:rPr>
                        <a:t>Industry</a:t>
                      </a:r>
                      <a:endParaRPr lang="en-US" sz="1200" b="1">
                        <a:solidFill>
                          <a:schemeClr val="accent2"/>
                        </a:solidFill>
                        <a:latin typeface="+mn-lt"/>
                      </a:endParaRP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100" cap="none" spc="0" normalizeH="0" baseline="0" noProof="0">
                          <a:ln>
                            <a:noFill/>
                          </a:ln>
                          <a:solidFill>
                            <a:srgbClr val="000048"/>
                          </a:solidFill>
                          <a:effectLst/>
                          <a:uLnTx/>
                          <a:uFillTx/>
                          <a:latin typeface="+mn-lt"/>
                          <a:ea typeface="+mn-ea"/>
                          <a:cs typeface="+mn-cs"/>
                        </a:rPr>
                        <a:t>XX</a:t>
                      </a:r>
                      <a:endParaRPr kumimoji="0" lang="en-US" sz="1200" b="0" i="0" u="none" strike="noStrike" kern="1200" cap="none" spc="0" normalizeH="0" baseline="0" noProof="0">
                        <a:ln>
                          <a:noFill/>
                        </a:ln>
                        <a:solidFill>
                          <a:srgbClr val="000048"/>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chemeClr val="tx1"/>
                          </a:solidFill>
                          <a:effectLst/>
                          <a:uLnTx/>
                          <a:uFillTx/>
                          <a:latin typeface="+mn-lt"/>
                          <a:ea typeface="+mn-ea"/>
                          <a:cs typeface="+mn-cs"/>
                        </a:rPr>
                        <a:t>High</a:t>
                      </a:r>
                    </a:p>
                  </a:txBody>
                  <a:tcPr marT="91440" marB="91440" anchor="ctr">
                    <a:lnR w="12700" cmpd="sng">
                      <a:noFill/>
                    </a:lnR>
                    <a:lnT w="12700" cap="flat" cmpd="sng" algn="ctr">
                      <a:solidFill>
                        <a:schemeClr val="bg1"/>
                      </a:solidFill>
                      <a:prstDash val="solid"/>
                      <a:round/>
                      <a:headEnd type="none" w="med" len="med"/>
                      <a:tailEnd type="none" w="med" len="med"/>
                    </a:lnT>
                    <a:solidFill>
                      <a:srgbClr val="2DB81F"/>
                    </a:solidFill>
                  </a:tcPr>
                </a:tc>
                <a:extLst>
                  <a:ext uri="{0D108BD9-81ED-4DB2-BD59-A6C34878D82A}">
                    <a16:rowId xmlns:a16="http://schemas.microsoft.com/office/drawing/2014/main" val="344998484"/>
                  </a:ext>
                </a:extLst>
              </a:tr>
            </a:tbl>
          </a:graphicData>
        </a:graphic>
      </p:graphicFrame>
      <p:sp>
        <p:nvSpPr>
          <p:cNvPr id="7" name="Content Placeholder 6">
            <a:extLst>
              <a:ext uri="{FF2B5EF4-FFF2-40B4-BE49-F238E27FC236}">
                <a16:creationId xmlns:a16="http://schemas.microsoft.com/office/drawing/2014/main" id="{1AAC1A95-4982-53BC-DE6F-DC1B581B45E0}"/>
              </a:ext>
            </a:extLst>
          </p:cNvPr>
          <p:cNvSpPr>
            <a:spLocks noGrp="1"/>
          </p:cNvSpPr>
          <p:nvPr>
            <p:ph sz="half" idx="2"/>
          </p:nvPr>
        </p:nvSpPr>
        <p:spPr/>
        <p:txBody>
          <a:bodyPr/>
          <a:lstStyle/>
          <a:p>
            <a:pPr marL="0" indent="0">
              <a:buNone/>
            </a:pPr>
            <a:r>
              <a:rPr lang="en-US" sz="1400" b="1" kern="0">
                <a:solidFill>
                  <a:schemeClr val="tx2"/>
                </a:solidFill>
              </a:rPr>
              <a:t>Lorem ipsum:</a:t>
            </a:r>
            <a:br>
              <a:rPr lang="en-US" sz="1400" b="1" kern="0">
                <a:solidFill>
                  <a:schemeClr val="accent3"/>
                </a:solidFill>
                <a:highlight>
                  <a:srgbClr val="000063"/>
                </a:highlight>
              </a:rPr>
            </a:br>
            <a:r>
              <a:rPr lang="en-US" sz="1400">
                <a:solidFill>
                  <a:schemeClr val="tx2"/>
                </a:solidFill>
              </a:rPr>
              <a:t>Sed do eiusmod tempor incididunt ut labore tempor incididunt </a:t>
            </a:r>
          </a:p>
          <a:p>
            <a:pPr marL="0" indent="0">
              <a:buNone/>
            </a:pPr>
            <a:endParaRPr lang="en-US" sz="1400">
              <a:solidFill>
                <a:schemeClr val="tx2"/>
              </a:solidFill>
            </a:endParaRPr>
          </a:p>
          <a:p>
            <a:pPr marL="0" indent="0">
              <a:buNone/>
            </a:pPr>
            <a:r>
              <a:rPr lang="en-US" sz="1400" b="1" kern="0">
                <a:solidFill>
                  <a:schemeClr val="tx2"/>
                </a:solidFill>
              </a:rPr>
              <a:t>Topic</a:t>
            </a:r>
          </a:p>
          <a:p>
            <a:pPr marL="156629" indent="-156629">
              <a:spcBef>
                <a:spcPts val="800"/>
              </a:spcBef>
              <a:spcAft>
                <a:spcPts val="800"/>
              </a:spcAft>
              <a:buFont typeface="Arial" panose="020B0604020202020204" pitchFamily="34" charset="0"/>
              <a:buChar char="•"/>
            </a:pPr>
            <a:r>
              <a:rPr lang="en-US" sz="1400">
                <a:solidFill>
                  <a:schemeClr val="tx2"/>
                </a:solidFill>
              </a:rPr>
              <a:t>Lorem ipsum</a:t>
            </a:r>
          </a:p>
          <a:p>
            <a:pPr marL="156629" indent="-156629">
              <a:spcBef>
                <a:spcPts val="800"/>
              </a:spcBef>
              <a:spcAft>
                <a:spcPts val="800"/>
              </a:spcAft>
              <a:buFont typeface="Arial" panose="020B0604020202020204" pitchFamily="34" charset="0"/>
              <a:buChar char="•"/>
            </a:pPr>
            <a:r>
              <a:rPr lang="en-US" sz="1400">
                <a:solidFill>
                  <a:schemeClr val="tx2"/>
                </a:solidFill>
              </a:rPr>
              <a:t>Lorem ipsum</a:t>
            </a:r>
            <a:endParaRPr lang="en-US" sz="1400" b="1">
              <a:solidFill>
                <a:schemeClr val="tx2"/>
              </a:solidFill>
            </a:endParaRPr>
          </a:p>
          <a:p>
            <a:pPr marL="156629" indent="-156629">
              <a:spcBef>
                <a:spcPts val="800"/>
              </a:spcBef>
              <a:spcAft>
                <a:spcPts val="800"/>
              </a:spcAft>
              <a:buFont typeface="Arial" panose="020B0604020202020204" pitchFamily="34" charset="0"/>
              <a:buChar char="•"/>
            </a:pPr>
            <a:r>
              <a:rPr lang="en-US" sz="1400">
                <a:solidFill>
                  <a:schemeClr val="tx2"/>
                </a:solidFill>
              </a:rPr>
              <a:t>Lorem ipsum</a:t>
            </a:r>
          </a:p>
          <a:p>
            <a:pPr marL="156629" indent="-156629">
              <a:spcBef>
                <a:spcPts val="800"/>
              </a:spcBef>
              <a:spcAft>
                <a:spcPts val="800"/>
              </a:spcAft>
              <a:buFont typeface="Arial" panose="020B0604020202020204" pitchFamily="34" charset="0"/>
              <a:buChar char="•"/>
            </a:pPr>
            <a:r>
              <a:rPr lang="en-US" sz="1400">
                <a:solidFill>
                  <a:schemeClr val="tx2"/>
                </a:solidFill>
              </a:rPr>
              <a:t>Lorem ipsum</a:t>
            </a:r>
            <a:endParaRPr lang="en-US" sz="1400" b="1">
              <a:solidFill>
                <a:schemeClr val="tx2"/>
              </a:solidFill>
            </a:endParaRPr>
          </a:p>
          <a:p>
            <a:pPr marL="0" indent="0">
              <a:buNone/>
            </a:pPr>
            <a:endParaRPr lang="en-US" sz="1400" kern="0">
              <a:solidFill>
                <a:schemeClr val="tx2"/>
              </a:solidFill>
            </a:endParaRPr>
          </a:p>
          <a:p>
            <a:pPr marL="0" indent="0">
              <a:buNone/>
            </a:pPr>
            <a:endParaRPr lang="en-US" sz="1400" kern="0">
              <a:solidFill>
                <a:schemeClr val="tx2"/>
              </a:solidFill>
            </a:endParaRPr>
          </a:p>
          <a:p>
            <a:pPr marL="0" indent="0">
              <a:buNone/>
            </a:pPr>
            <a:endParaRPr lang="en-US" sz="1400"/>
          </a:p>
        </p:txBody>
      </p:sp>
      <p:sp>
        <p:nvSpPr>
          <p:cNvPr id="4" name="Slide Number Placeholder 3">
            <a:extLst>
              <a:ext uri="{FF2B5EF4-FFF2-40B4-BE49-F238E27FC236}">
                <a16:creationId xmlns:a16="http://schemas.microsoft.com/office/drawing/2014/main" id="{066E22FC-4EB5-F25B-8314-FF39395D1CAD}"/>
              </a:ext>
            </a:extLst>
          </p:cNvPr>
          <p:cNvSpPr>
            <a:spLocks noGrp="1"/>
          </p:cNvSpPr>
          <p:nvPr>
            <p:ph type="sldNum" sz="quarter" idx="12"/>
          </p:nvPr>
        </p:nvSpPr>
        <p:spPr/>
        <p:txBody>
          <a:bodyPr/>
          <a:lstStyle/>
          <a:p>
            <a:fld id="{38826FC0-333C-E549-9FA3-0EE43DF298A3}" type="slidenum">
              <a:rPr lang="en-US" smtClean="0"/>
              <a:pPr/>
              <a:t>69</a:t>
            </a:fld>
            <a:endParaRPr lang="en-US"/>
          </a:p>
        </p:txBody>
      </p:sp>
      <p:sp>
        <p:nvSpPr>
          <p:cNvPr id="3" name="Footer Placeholder 2">
            <a:extLst>
              <a:ext uri="{FF2B5EF4-FFF2-40B4-BE49-F238E27FC236}">
                <a16:creationId xmlns:a16="http://schemas.microsoft.com/office/drawing/2014/main" id="{EA218ACA-A8BD-0D05-E104-D29B2EB27C1B}"/>
              </a:ext>
            </a:extLst>
          </p:cNvPr>
          <p:cNvSpPr>
            <a:spLocks noGrp="1"/>
          </p:cNvSpPr>
          <p:nvPr>
            <p:ph type="ftr" sz="quarter" idx="11"/>
          </p:nvPr>
        </p:nvSpPr>
        <p:spPr/>
        <p:txBody>
          <a:bodyPr/>
          <a:lstStyle/>
          <a:p>
            <a:r>
              <a:rPr lang="en-US"/>
              <a:t>© 2025–2027 Cognizant | Private</a:t>
            </a:r>
          </a:p>
        </p:txBody>
      </p:sp>
    </p:spTree>
    <p:extLst>
      <p:ext uri="{BB962C8B-B14F-4D97-AF65-F5344CB8AC3E}">
        <p14:creationId xmlns:p14="http://schemas.microsoft.com/office/powerpoint/2010/main" val="3247142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AF2081-EEE7-8B6F-18E7-772AA51A321B}"/>
              </a:ext>
            </a:extLst>
          </p:cNvPr>
          <p:cNvSpPr>
            <a:spLocks noGrp="1"/>
          </p:cNvSpPr>
          <p:nvPr>
            <p:ph type="title"/>
          </p:nvPr>
        </p:nvSpPr>
        <p:spPr/>
        <p:txBody>
          <a:bodyPr/>
          <a:lstStyle/>
          <a:p>
            <a:r>
              <a:rPr lang="en-US"/>
              <a:t>Typography</a:t>
            </a:r>
          </a:p>
        </p:txBody>
      </p:sp>
      <p:sp>
        <p:nvSpPr>
          <p:cNvPr id="9" name="Content Placeholder 10">
            <a:extLst>
              <a:ext uri="{FF2B5EF4-FFF2-40B4-BE49-F238E27FC236}">
                <a16:creationId xmlns:a16="http://schemas.microsoft.com/office/drawing/2014/main" id="{C05312BB-412B-C94A-6A65-1B037DE97603}"/>
              </a:ext>
            </a:extLst>
          </p:cNvPr>
          <p:cNvSpPr txBox="1">
            <a:spLocks/>
          </p:cNvSpPr>
          <p:nvPr/>
        </p:nvSpPr>
        <p:spPr>
          <a:xfrm>
            <a:off x="457200" y="1107700"/>
            <a:ext cx="2377440" cy="3896451"/>
          </a:xfrm>
          <a:prstGeom prst="rect">
            <a:avLst/>
          </a:prstGeom>
        </p:spPr>
        <p:txBody>
          <a:bodyPr lIns="0" tIns="0" rIns="0" bIns="0" anchor="t" anchorCtr="0">
            <a:noAutofit/>
          </a:bodyPr>
          <a:lst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buFont typeface="Arial" panose="020B0604020202020204" pitchFamily="34" charset="0"/>
              <a:buNone/>
            </a:pPr>
            <a:r>
              <a:rPr lang="en-US" sz="1400" b="1" spc="-7">
                <a:solidFill>
                  <a:schemeClr val="accent2"/>
                </a:solidFill>
                <a:cs typeface="Arial" panose="020B0604020202020204" pitchFamily="34" charset="0"/>
              </a:rPr>
              <a:t>Size and spacing</a:t>
            </a:r>
          </a:p>
          <a:p>
            <a:pPr marL="0" indent="0">
              <a:buNone/>
            </a:pPr>
            <a:r>
              <a:rPr lang="en-US" spc="-7">
                <a:solidFill>
                  <a:schemeClr val="accent1"/>
                </a:solidFill>
                <a:cs typeface="Arial" panose="020B0604020202020204" pitchFamily="34" charset="0"/>
              </a:rPr>
              <a:t>Default type size for on-screen presentations is 16pt, 1.1 paragraph spacing and 6pt spacing before paragraphs. </a:t>
            </a:r>
          </a:p>
          <a:p>
            <a:pPr marL="0" indent="0">
              <a:buNone/>
            </a:pPr>
            <a:r>
              <a:rPr lang="en-US" sz="1100" spc="-7">
                <a:solidFill>
                  <a:schemeClr val="accent1"/>
                </a:solidFill>
                <a:cs typeface="Arial" panose="020B0604020202020204" pitchFamily="34" charset="0"/>
              </a:rPr>
              <a:t>It is okay to adjust these settings as needed as type size increases or decreases. But do try to remain consistent.</a:t>
            </a:r>
          </a:p>
          <a:p>
            <a:pPr marL="0" indent="0">
              <a:lnSpc>
                <a:spcPct val="90000"/>
              </a:lnSpc>
              <a:buNone/>
            </a:pPr>
            <a:r>
              <a:rPr lang="en-US" sz="2400" spc="-7">
                <a:solidFill>
                  <a:schemeClr val="accent1"/>
                </a:solidFill>
                <a:cs typeface="Arial" panose="020B0604020202020204" pitchFamily="34" charset="0"/>
              </a:rPr>
              <a:t>As type size increases, adjust paragraph spacing down.</a:t>
            </a:r>
          </a:p>
        </p:txBody>
      </p:sp>
      <p:sp>
        <p:nvSpPr>
          <p:cNvPr id="15" name="Content Placeholder 10">
            <a:extLst>
              <a:ext uri="{FF2B5EF4-FFF2-40B4-BE49-F238E27FC236}">
                <a16:creationId xmlns:a16="http://schemas.microsoft.com/office/drawing/2014/main" id="{33849F24-3293-A23F-0AE3-BD366673D500}"/>
              </a:ext>
            </a:extLst>
          </p:cNvPr>
          <p:cNvSpPr txBox="1">
            <a:spLocks/>
          </p:cNvSpPr>
          <p:nvPr/>
        </p:nvSpPr>
        <p:spPr>
          <a:xfrm>
            <a:off x="3415821" y="1107699"/>
            <a:ext cx="2286000" cy="3138936"/>
          </a:xfrm>
          <a:prstGeom prst="rect">
            <a:avLst/>
          </a:prstGeom>
        </p:spPr>
        <p:txBody>
          <a:bodyPr lIns="0" tIns="0" rIns="0" bIns="0" anchor="t" anchorCtr="0">
            <a:noAutofit/>
          </a:bodyPr>
          <a:lst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buNone/>
            </a:pPr>
            <a:r>
              <a:rPr lang="en-US" sz="1400" b="1" spc="-7">
                <a:solidFill>
                  <a:schemeClr val="accent2"/>
                </a:solidFill>
                <a:cs typeface="Arial" panose="020B0604020202020204" pitchFamily="34" charset="0"/>
              </a:rPr>
              <a:t>Fonts</a:t>
            </a:r>
          </a:p>
          <a:p>
            <a:pPr marL="0" indent="0">
              <a:buNone/>
            </a:pPr>
            <a:r>
              <a:rPr kumimoji="0" lang="en-US" sz="1200" b="0" i="0" u="none" strike="noStrike" kern="1200" cap="none" spc="-7" normalizeH="0" baseline="0" noProof="0">
                <a:ln>
                  <a:noFill/>
                </a:ln>
                <a:solidFill>
                  <a:srgbClr val="000048"/>
                </a:solidFill>
                <a:effectLst/>
                <a:uLnTx/>
                <a:uFillTx/>
                <a:ea typeface="+mn-ea"/>
                <a:cs typeface="Arial" panose="020B0604020202020204" pitchFamily="34" charset="0"/>
              </a:rPr>
              <a:t>Always use Arial for all text and </a:t>
            </a:r>
            <a:r>
              <a:rPr kumimoji="0" lang="en-US" sz="1200" b="1" i="0" u="none" strike="noStrike" kern="1200" cap="none" spc="-7" normalizeH="0" baseline="0" noProof="0">
                <a:ln>
                  <a:noFill/>
                </a:ln>
                <a:solidFill>
                  <a:srgbClr val="000048"/>
                </a:solidFill>
                <a:effectLst/>
                <a:uLnTx/>
                <a:uFillTx/>
                <a:ea typeface="+mn-ea"/>
                <a:cs typeface="Arial" panose="020B0604020202020204" pitchFamily="34" charset="0"/>
              </a:rPr>
              <a:t>Arial bold </a:t>
            </a:r>
            <a:r>
              <a:rPr kumimoji="0" lang="en-US" sz="1200" b="0" i="0" u="none" strike="noStrike" kern="1200" cap="none" spc="-7" normalizeH="0" baseline="0" noProof="0">
                <a:ln>
                  <a:noFill/>
                </a:ln>
                <a:solidFill>
                  <a:srgbClr val="000048"/>
                </a:solidFill>
                <a:effectLst/>
                <a:uLnTx/>
                <a:uFillTx/>
                <a:ea typeface="+mn-ea"/>
                <a:cs typeface="Arial" panose="020B0604020202020204" pitchFamily="34" charset="0"/>
              </a:rPr>
              <a:t>for headings. </a:t>
            </a:r>
          </a:p>
          <a:p>
            <a:pPr marL="0" indent="0">
              <a:buNone/>
            </a:pPr>
            <a:r>
              <a:rPr kumimoji="0" lang="en-US" sz="1200" b="0" i="0" u="none" strike="noStrike" kern="1200" cap="none" spc="-7" normalizeH="0" baseline="0" noProof="0">
                <a:ln>
                  <a:noFill/>
                </a:ln>
                <a:solidFill>
                  <a:srgbClr val="000048"/>
                </a:solidFill>
                <a:effectLst/>
                <a:uLnTx/>
                <a:uFillTx/>
                <a:ea typeface="+mn-ea"/>
                <a:cs typeface="Arial" panose="020B0604020202020204" pitchFamily="34" charset="0"/>
              </a:rPr>
              <a:t>Choose Arial from the font theme pull down either (Body) or (Headings)</a:t>
            </a:r>
          </a:p>
          <a:p>
            <a:pPr marL="0" indent="0">
              <a:buNone/>
            </a:pPr>
            <a:endParaRPr lang="en-US" sz="1200" spc="-7">
              <a:solidFill>
                <a:srgbClr val="000048"/>
              </a:solidFill>
              <a:cs typeface="Arial" panose="020B0604020202020204" pitchFamily="34" charset="0"/>
            </a:endParaRPr>
          </a:p>
          <a:p>
            <a:pPr marL="0" indent="0">
              <a:buNone/>
            </a:pPr>
            <a:endParaRPr lang="en-US" sz="1200" b="1" spc="-7">
              <a:solidFill>
                <a:srgbClr val="000048"/>
              </a:solidFill>
              <a:cs typeface="Arial" panose="020B0604020202020204" pitchFamily="34" charset="0"/>
            </a:endParaRPr>
          </a:p>
          <a:p>
            <a:pPr marL="0" indent="0">
              <a:buNone/>
            </a:pPr>
            <a:endParaRPr lang="en-US" sz="1400" b="1" spc="-7">
              <a:solidFill>
                <a:schemeClr val="accent2"/>
              </a:solidFill>
              <a:cs typeface="Arial" panose="020B0604020202020204" pitchFamily="34" charset="0"/>
            </a:endParaRPr>
          </a:p>
          <a:p>
            <a:pPr marL="0" indent="0">
              <a:spcBef>
                <a:spcPts val="1200"/>
              </a:spcBef>
              <a:buNone/>
            </a:pPr>
            <a:r>
              <a:rPr lang="en-US" sz="1400" b="1" spc="-7">
                <a:solidFill>
                  <a:schemeClr val="accent2"/>
                </a:solidFill>
                <a:cs typeface="Arial" panose="020B0604020202020204" pitchFamily="34" charset="0"/>
              </a:rPr>
              <a:t>Margins</a:t>
            </a:r>
          </a:p>
          <a:p>
            <a:pPr marL="0" indent="0">
              <a:buNone/>
            </a:pPr>
            <a:r>
              <a:rPr lang="en-US" sz="1200" spc="-7">
                <a:solidFill>
                  <a:schemeClr val="accent1"/>
                </a:solidFill>
                <a:cs typeface="Arial" panose="020B0604020202020204" pitchFamily="34" charset="0"/>
              </a:rPr>
              <a:t>Margins should generally be </a:t>
            </a:r>
            <a:br>
              <a:rPr lang="en-US" sz="1200" spc="-7">
                <a:solidFill>
                  <a:schemeClr val="accent1"/>
                </a:solidFill>
                <a:cs typeface="Arial" panose="020B0604020202020204" pitchFamily="34" charset="0"/>
              </a:rPr>
            </a:br>
            <a:r>
              <a:rPr lang="en-US" sz="1200" spc="-7">
                <a:solidFill>
                  <a:schemeClr val="accent1"/>
                </a:solidFill>
                <a:cs typeface="Arial" panose="020B0604020202020204" pitchFamily="34" charset="0"/>
              </a:rPr>
              <a:t>set to 0” on all sides except:</a:t>
            </a:r>
            <a:endParaRPr lang="en-US" sz="1800"/>
          </a:p>
        </p:txBody>
      </p:sp>
      <p:grpSp>
        <p:nvGrpSpPr>
          <p:cNvPr id="2" name="Group 1" descr="Image of PowerPoint Font Theme UI pulldown">
            <a:extLst>
              <a:ext uri="{FF2B5EF4-FFF2-40B4-BE49-F238E27FC236}">
                <a16:creationId xmlns:a16="http://schemas.microsoft.com/office/drawing/2014/main" id="{E8BAF67A-7280-AA0E-A55B-253F810A98BC}"/>
              </a:ext>
            </a:extLst>
          </p:cNvPr>
          <p:cNvGrpSpPr/>
          <p:nvPr/>
        </p:nvGrpSpPr>
        <p:grpSpPr>
          <a:xfrm>
            <a:off x="3402035" y="2521536"/>
            <a:ext cx="1829543" cy="832723"/>
            <a:chOff x="3402035" y="2521536"/>
            <a:chExt cx="1829543" cy="832723"/>
          </a:xfrm>
        </p:grpSpPr>
        <p:pic>
          <p:nvPicPr>
            <p:cNvPr id="11" name="Picture 10">
              <a:extLst>
                <a:ext uri="{FF2B5EF4-FFF2-40B4-BE49-F238E27FC236}">
                  <a16:creationId xmlns:a16="http://schemas.microsoft.com/office/drawing/2014/main" id="{C977FA6B-1B81-6151-52EA-3CFCED900A80}"/>
                </a:ext>
              </a:extLst>
            </p:cNvPr>
            <p:cNvPicPr>
              <a:picLocks noChangeAspect="1"/>
            </p:cNvPicPr>
            <p:nvPr/>
          </p:nvPicPr>
          <p:blipFill>
            <a:blip r:embed="rId2"/>
            <a:stretch>
              <a:fillRect/>
            </a:stretch>
          </p:blipFill>
          <p:spPr>
            <a:xfrm>
              <a:off x="3402035" y="2521536"/>
              <a:ext cx="1829543" cy="819730"/>
            </a:xfrm>
            <a:prstGeom prst="rect">
              <a:avLst/>
            </a:prstGeom>
          </p:spPr>
        </p:pic>
        <p:pic>
          <p:nvPicPr>
            <p:cNvPr id="3" name="Graphic 2">
              <a:extLst>
                <a:ext uri="{FF2B5EF4-FFF2-40B4-BE49-F238E27FC236}">
                  <a16:creationId xmlns:a16="http://schemas.microsoft.com/office/drawing/2014/main" id="{EAB2DB73-8585-3131-AFDE-532877698848}"/>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4992335" y="3123483"/>
              <a:ext cx="230776" cy="230776"/>
            </a:xfrm>
            <a:prstGeom prst="rect">
              <a:avLst/>
            </a:prstGeom>
          </p:spPr>
        </p:pic>
      </p:grpSp>
      <p:sp>
        <p:nvSpPr>
          <p:cNvPr id="16" name="TextBox 15">
            <a:extLst>
              <a:ext uri="{FF2B5EF4-FFF2-40B4-BE49-F238E27FC236}">
                <a16:creationId xmlns:a16="http://schemas.microsoft.com/office/drawing/2014/main" id="{D48C9E81-1A82-B984-5FB6-F710D6B52FE1}"/>
              </a:ext>
            </a:extLst>
          </p:cNvPr>
          <p:cNvSpPr txBox="1"/>
          <p:nvPr/>
        </p:nvSpPr>
        <p:spPr>
          <a:xfrm>
            <a:off x="3415821" y="4290924"/>
            <a:ext cx="2286000" cy="830997"/>
          </a:xfrm>
          <a:prstGeom prst="rect">
            <a:avLst/>
          </a:prstGeom>
          <a:solidFill>
            <a:schemeClr val="tx1"/>
          </a:solidFill>
        </p:spPr>
        <p:txBody>
          <a:bodyPr wrap="square" tIns="91440" bIns="91440">
            <a:spAutoFit/>
          </a:bodyPr>
          <a:lstStyle/>
          <a:p>
            <a:pPr marL="0" indent="0">
              <a:buNone/>
            </a:pPr>
            <a:r>
              <a:rPr lang="en-US" sz="1400" spc="-7">
                <a:solidFill>
                  <a:schemeClr val="bg1"/>
                </a:solidFill>
                <a:cs typeface="Arial" panose="020B0604020202020204" pitchFamily="34" charset="0"/>
              </a:rPr>
              <a:t>when using knockout text boxes where you can use .1” margins.</a:t>
            </a:r>
          </a:p>
        </p:txBody>
      </p:sp>
      <p:sp>
        <p:nvSpPr>
          <p:cNvPr id="17" name="TextBox 16">
            <a:extLst>
              <a:ext uri="{FF2B5EF4-FFF2-40B4-BE49-F238E27FC236}">
                <a16:creationId xmlns:a16="http://schemas.microsoft.com/office/drawing/2014/main" id="{523451F4-794F-E791-2DDB-4161281087AB}"/>
              </a:ext>
            </a:extLst>
          </p:cNvPr>
          <p:cNvSpPr txBox="1"/>
          <p:nvPr/>
        </p:nvSpPr>
        <p:spPr>
          <a:xfrm>
            <a:off x="3415821" y="5213863"/>
            <a:ext cx="2286000" cy="1046440"/>
          </a:xfrm>
          <a:prstGeom prst="rect">
            <a:avLst/>
          </a:prstGeom>
          <a:solidFill>
            <a:srgbClr val="E3E3E2"/>
          </a:solidFill>
        </p:spPr>
        <p:txBody>
          <a:bodyPr wrap="square" tIns="91440" bIns="91440">
            <a:spAutoFit/>
          </a:bodyPr>
          <a:lstStyle/>
          <a:p>
            <a:pPr marL="0" indent="0">
              <a:buNone/>
            </a:pPr>
            <a:r>
              <a:rPr lang="en-US" sz="1400" spc="-7">
                <a:cs typeface="Arial" panose="020B0604020202020204" pitchFamily="34" charset="0"/>
              </a:rPr>
              <a:t>Avoid using outlined text boxes in favor of shaded ones. Use sharp corners rather than rounded ones.</a:t>
            </a:r>
          </a:p>
        </p:txBody>
      </p:sp>
      <p:sp>
        <p:nvSpPr>
          <p:cNvPr id="19" name="Content Placeholder 10">
            <a:extLst>
              <a:ext uri="{FF2B5EF4-FFF2-40B4-BE49-F238E27FC236}">
                <a16:creationId xmlns:a16="http://schemas.microsoft.com/office/drawing/2014/main" id="{BF7B911C-8450-F13F-E55C-4465A853E7CF}"/>
              </a:ext>
            </a:extLst>
          </p:cNvPr>
          <p:cNvSpPr txBox="1">
            <a:spLocks/>
          </p:cNvSpPr>
          <p:nvPr/>
        </p:nvSpPr>
        <p:spPr>
          <a:xfrm>
            <a:off x="6283002" y="1107700"/>
            <a:ext cx="2377440" cy="2686505"/>
          </a:xfrm>
          <a:prstGeom prst="rect">
            <a:avLst/>
          </a:prstGeom>
        </p:spPr>
        <p:txBody>
          <a:bodyPr lIns="0" tIns="0" rIns="0" bIns="0" anchor="t" anchorCtr="0">
            <a:noAutofit/>
          </a:bodyPr>
          <a:lst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buNone/>
            </a:pPr>
            <a:r>
              <a:rPr lang="en-US" sz="1400" b="1" spc="-7">
                <a:solidFill>
                  <a:schemeClr val="accent2"/>
                </a:solidFill>
                <a:cs typeface="Arial" panose="020B0604020202020204" pitchFamily="34" charset="0"/>
              </a:rPr>
              <a:t>Alignment, emphasis, color</a:t>
            </a:r>
          </a:p>
          <a:p>
            <a:pPr marL="0" indent="0">
              <a:buNone/>
            </a:pPr>
            <a:r>
              <a:rPr lang="en-US" sz="1200" b="1" spc="-7">
                <a:solidFill>
                  <a:schemeClr val="accent1"/>
                </a:solidFill>
                <a:cs typeface="Arial" panose="020B0604020202020204" pitchFamily="34" charset="0"/>
              </a:rPr>
              <a:t>Left aligned </a:t>
            </a:r>
            <a:r>
              <a:rPr lang="en-US" sz="1200" spc="-7">
                <a:solidFill>
                  <a:schemeClr val="accent1"/>
                </a:solidFill>
                <a:cs typeface="Arial" panose="020B0604020202020204" pitchFamily="34" charset="0"/>
              </a:rPr>
              <a:t>text is easier to read and preferred rather than center justification.</a:t>
            </a:r>
          </a:p>
          <a:p>
            <a:pPr marL="0" indent="0">
              <a:buNone/>
            </a:pPr>
            <a:r>
              <a:rPr lang="en-US" sz="1200" spc="-7">
                <a:solidFill>
                  <a:schemeClr val="accent1"/>
                </a:solidFill>
                <a:cs typeface="Arial" panose="020B0604020202020204" pitchFamily="34" charset="0"/>
              </a:rPr>
              <a:t>Use </a:t>
            </a:r>
            <a:r>
              <a:rPr lang="en-US" sz="1200" b="1" spc="-7">
                <a:solidFill>
                  <a:schemeClr val="accent1"/>
                </a:solidFill>
                <a:cs typeface="Arial" panose="020B0604020202020204" pitchFamily="34" charset="0"/>
              </a:rPr>
              <a:t>bold</a:t>
            </a:r>
            <a:r>
              <a:rPr lang="en-US" sz="1200" spc="-7">
                <a:solidFill>
                  <a:schemeClr val="accent1"/>
                </a:solidFill>
                <a:cs typeface="Arial" panose="020B0604020202020204" pitchFamily="34" charset="0"/>
              </a:rPr>
              <a:t> and </a:t>
            </a:r>
            <a:r>
              <a:rPr lang="en-US" sz="1200" b="1" i="1" spc="-7">
                <a:solidFill>
                  <a:schemeClr val="accent1"/>
                </a:solidFill>
                <a:cs typeface="Arial" panose="020B0604020202020204" pitchFamily="34" charset="0"/>
              </a:rPr>
              <a:t>italics</a:t>
            </a:r>
            <a:r>
              <a:rPr lang="en-US" sz="1200" spc="-7">
                <a:solidFill>
                  <a:schemeClr val="accent1"/>
                </a:solidFill>
                <a:cs typeface="Arial" panose="020B0604020202020204" pitchFamily="34" charset="0"/>
              </a:rPr>
              <a:t> for emphasis. Underlined text should be reserved only for hyperlinks (e.g. </a:t>
            </a:r>
            <a:r>
              <a:rPr lang="en-US" sz="1200" spc="-7">
                <a:solidFill>
                  <a:schemeClr val="accent1"/>
                </a:solidFill>
                <a:cs typeface="Arial" panose="020B0604020202020204" pitchFamily="34" charset="0"/>
                <a:hlinkClick r:id="rId5"/>
              </a:rPr>
              <a:t>Cognizant.com</a:t>
            </a:r>
            <a:r>
              <a:rPr lang="en-US" sz="1200" spc="-7">
                <a:solidFill>
                  <a:schemeClr val="accent1"/>
                </a:solidFill>
                <a:cs typeface="Arial" panose="020B0604020202020204" pitchFamily="34" charset="0"/>
              </a:rPr>
              <a:t>).</a:t>
            </a:r>
          </a:p>
          <a:p>
            <a:pPr marL="0" indent="0">
              <a:buNone/>
            </a:pPr>
            <a:r>
              <a:rPr lang="en-US" sz="1200" spc="-7">
                <a:solidFill>
                  <a:schemeClr val="accent1"/>
                </a:solidFill>
                <a:cs typeface="Arial" panose="020B0604020202020204" pitchFamily="34" charset="0"/>
              </a:rPr>
              <a:t>Use midnight blue over white backgrounds for all text (never black) and </a:t>
            </a:r>
            <a:r>
              <a:rPr lang="en-US" sz="1200" b="1" spc="-7">
                <a:solidFill>
                  <a:schemeClr val="accent2"/>
                </a:solidFill>
                <a:cs typeface="Arial" panose="020B0604020202020204" pitchFamily="34" charset="0"/>
              </a:rPr>
              <a:t>medium blue </a:t>
            </a:r>
            <a:r>
              <a:rPr lang="en-US" sz="1200" spc="-7">
                <a:solidFill>
                  <a:schemeClr val="accent1"/>
                </a:solidFill>
                <a:cs typeface="Arial" panose="020B0604020202020204" pitchFamily="34" charset="0"/>
              </a:rPr>
              <a:t>for accents.</a:t>
            </a:r>
          </a:p>
        </p:txBody>
      </p:sp>
      <p:sp>
        <p:nvSpPr>
          <p:cNvPr id="22" name="Content Placeholder 10">
            <a:extLst>
              <a:ext uri="{FF2B5EF4-FFF2-40B4-BE49-F238E27FC236}">
                <a16:creationId xmlns:a16="http://schemas.microsoft.com/office/drawing/2014/main" id="{929718EB-7A9E-CDE7-8F37-A4ADF66F3531}"/>
              </a:ext>
            </a:extLst>
          </p:cNvPr>
          <p:cNvSpPr txBox="1">
            <a:spLocks/>
          </p:cNvSpPr>
          <p:nvPr/>
        </p:nvSpPr>
        <p:spPr>
          <a:xfrm>
            <a:off x="9241622" y="1107700"/>
            <a:ext cx="2183665" cy="4825103"/>
          </a:xfrm>
          <a:prstGeom prst="rect">
            <a:avLst/>
          </a:prstGeom>
        </p:spPr>
        <p:txBody>
          <a:bodyPr lIns="0" tIns="0" rIns="0" bIns="0" anchor="t" anchorCtr="0">
            <a:noAutofit/>
          </a:bodyPr>
          <a:lst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buNone/>
            </a:pPr>
            <a:r>
              <a:rPr lang="en-US" sz="1400" b="1" spc="-7">
                <a:solidFill>
                  <a:schemeClr val="accent2"/>
                </a:solidFill>
                <a:cs typeface="Arial" panose="020B0604020202020204" pitchFamily="34" charset="0"/>
              </a:rPr>
              <a:t>Sentence case</a:t>
            </a:r>
          </a:p>
          <a:p>
            <a:pPr marL="0" indent="0">
              <a:buNone/>
            </a:pPr>
            <a:r>
              <a:rPr lang="en-US" sz="1200" spc="-7">
                <a:solidFill>
                  <a:schemeClr val="accent1"/>
                </a:solidFill>
                <a:cs typeface="Arial" panose="020B0604020202020204" pitchFamily="34" charset="0"/>
              </a:rPr>
              <a:t>Always use sentence case </a:t>
            </a:r>
            <a:br>
              <a:rPr lang="en-US" sz="1200" spc="-7">
                <a:solidFill>
                  <a:schemeClr val="accent1"/>
                </a:solidFill>
                <a:cs typeface="Arial" panose="020B0604020202020204" pitchFamily="34" charset="0"/>
              </a:rPr>
            </a:br>
            <a:r>
              <a:rPr lang="en-US" sz="1200" spc="-7">
                <a:solidFill>
                  <a:schemeClr val="accent1"/>
                </a:solidFill>
                <a:cs typeface="Arial" panose="020B0604020202020204" pitchFamily="34" charset="0"/>
              </a:rPr>
              <a:t>for slide titles and all other subheadings and text. </a:t>
            </a:r>
            <a:br>
              <a:rPr lang="en-US" sz="1200" spc="-7">
                <a:solidFill>
                  <a:schemeClr val="accent1"/>
                </a:solidFill>
                <a:cs typeface="Arial" panose="020B0604020202020204" pitchFamily="34" charset="0"/>
              </a:rPr>
            </a:br>
            <a:r>
              <a:rPr lang="en-US" sz="1200" spc="-7">
                <a:solidFill>
                  <a:schemeClr val="accent1"/>
                </a:solidFill>
                <a:cs typeface="Arial" panose="020B0604020202020204" pitchFamily="34" charset="0"/>
              </a:rPr>
              <a:t>Never </a:t>
            </a:r>
            <a:r>
              <a:rPr lang="en-US" sz="1200" strike="sngStrike" spc="-7">
                <a:solidFill>
                  <a:schemeClr val="accent1"/>
                </a:solidFill>
                <a:cs typeface="Arial" panose="020B0604020202020204" pitchFamily="34" charset="0"/>
              </a:rPr>
              <a:t>Title Case</a:t>
            </a:r>
            <a:r>
              <a:rPr lang="en-US" sz="1200" spc="-7">
                <a:solidFill>
                  <a:schemeClr val="accent1"/>
                </a:solidFill>
                <a:cs typeface="Arial" panose="020B0604020202020204" pitchFamily="34" charset="0"/>
              </a:rPr>
              <a:t> nor </a:t>
            </a:r>
            <a:r>
              <a:rPr lang="en-US" sz="1200" strike="sngStrike" spc="-7">
                <a:solidFill>
                  <a:schemeClr val="accent1"/>
                </a:solidFill>
                <a:cs typeface="Arial" panose="020B0604020202020204" pitchFamily="34" charset="0"/>
              </a:rPr>
              <a:t>ALL CAPS</a:t>
            </a:r>
          </a:p>
          <a:p>
            <a:pPr marL="0" indent="0">
              <a:spcBef>
                <a:spcPts val="1200"/>
              </a:spcBef>
              <a:buNone/>
            </a:pPr>
            <a:r>
              <a:rPr lang="en-US" sz="1400" b="1" spc="-7">
                <a:solidFill>
                  <a:schemeClr val="accent2"/>
                </a:solidFill>
                <a:cs typeface="Arial" panose="020B0604020202020204" pitchFamily="34" charset="0"/>
              </a:rPr>
              <a:t>Bullets</a:t>
            </a:r>
          </a:p>
          <a:p>
            <a:pPr marL="0" indent="0">
              <a:buNone/>
            </a:pPr>
            <a:r>
              <a:rPr lang="en-US" sz="1200" spc="-7">
                <a:solidFill>
                  <a:schemeClr val="accent1"/>
                </a:solidFill>
                <a:cs typeface="Arial" panose="020B0604020202020204" pitchFamily="34" charset="0"/>
              </a:rPr>
              <a:t>Bullets are turned on by default in text placeholders, but we recommend turning them off in the Home tab and avoiding their use whenever possible as is demonstrated in the sample slides in this file and the template. </a:t>
            </a:r>
          </a:p>
          <a:p>
            <a:pPr marL="0" indent="0">
              <a:buNone/>
            </a:pPr>
            <a:r>
              <a:rPr lang="en-US" sz="1200" spc="-7">
                <a:solidFill>
                  <a:schemeClr val="accent1"/>
                </a:solidFill>
                <a:cs typeface="Arial" panose="020B0604020202020204" pitchFamily="34" charset="0"/>
              </a:rPr>
              <a:t>When you do use them for needed lists, they should be the circles and dashes that are part of the template. </a:t>
            </a:r>
          </a:p>
          <a:p>
            <a:r>
              <a:rPr lang="en-US" sz="1200" spc="-7">
                <a:solidFill>
                  <a:schemeClr val="accent1"/>
                </a:solidFill>
                <a:cs typeface="Arial" panose="020B0604020202020204" pitchFamily="34" charset="0"/>
              </a:rPr>
              <a:t>Do not change the bullet styles.</a:t>
            </a:r>
          </a:p>
          <a:p>
            <a:pPr lvl="1"/>
            <a:r>
              <a:rPr lang="en-US" sz="1000" spc="-7">
                <a:solidFill>
                  <a:schemeClr val="accent1"/>
                </a:solidFill>
                <a:cs typeface="Arial" panose="020B0604020202020204" pitchFamily="34" charset="0"/>
              </a:rPr>
              <a:t>Do not change the bullet styles</a:t>
            </a:r>
          </a:p>
        </p:txBody>
      </p:sp>
      <p:sp>
        <p:nvSpPr>
          <p:cNvPr id="6" name="Slide Number Placeholder 5">
            <a:extLst>
              <a:ext uri="{FF2B5EF4-FFF2-40B4-BE49-F238E27FC236}">
                <a16:creationId xmlns:a16="http://schemas.microsoft.com/office/drawing/2014/main" id="{F075EC39-3EB2-32EF-033C-E90C5BAB5DB1}"/>
              </a:ext>
            </a:extLst>
          </p:cNvPr>
          <p:cNvSpPr>
            <a:spLocks noGrp="1"/>
          </p:cNvSpPr>
          <p:nvPr>
            <p:ph type="sldNum" sz="quarter" idx="12"/>
          </p:nvPr>
        </p:nvSpPr>
        <p:spPr/>
        <p:txBody>
          <a:bodyPr/>
          <a:lstStyle/>
          <a:p>
            <a:fld id="{38826FC0-333C-E549-9FA3-0EE43DF298A3}" type="slidenum">
              <a:rPr lang="en-US" smtClean="0"/>
              <a:pPr/>
              <a:t>7</a:t>
            </a:fld>
            <a:endParaRPr lang="en-US"/>
          </a:p>
        </p:txBody>
      </p:sp>
      <p:sp>
        <p:nvSpPr>
          <p:cNvPr id="5" name="Footer Placeholder 4">
            <a:extLst>
              <a:ext uri="{FF2B5EF4-FFF2-40B4-BE49-F238E27FC236}">
                <a16:creationId xmlns:a16="http://schemas.microsoft.com/office/drawing/2014/main" id="{C8F4F1D8-A2F6-E606-0BE6-ED820935507F}"/>
              </a:ext>
            </a:extLst>
          </p:cNvPr>
          <p:cNvSpPr>
            <a:spLocks noGrp="1"/>
          </p:cNvSpPr>
          <p:nvPr>
            <p:ph type="ftr" sz="quarter" idx="11"/>
          </p:nvPr>
        </p:nvSpPr>
        <p:spPr/>
        <p:txBody>
          <a:bodyPr/>
          <a:lstStyle/>
          <a:p>
            <a:r>
              <a:rPr lang="en-US"/>
              <a:t>© 2025–2027 Cognizant | Private</a:t>
            </a:r>
          </a:p>
        </p:txBody>
      </p:sp>
    </p:spTree>
    <p:extLst>
      <p:ext uri="{BB962C8B-B14F-4D97-AF65-F5344CB8AC3E}">
        <p14:creationId xmlns:p14="http://schemas.microsoft.com/office/powerpoint/2010/main" val="19607928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D53E5BB-4AAE-8E3D-9AA5-2EDA7700C332}"/>
              </a:ext>
            </a:extLst>
          </p:cNvPr>
          <p:cNvSpPr>
            <a:spLocks noGrp="1"/>
          </p:cNvSpPr>
          <p:nvPr>
            <p:ph type="title"/>
          </p:nvPr>
        </p:nvSpPr>
        <p:spPr/>
        <p:txBody>
          <a:bodyPr/>
          <a:lstStyle/>
          <a:p>
            <a:r>
              <a:rPr lang="en-US"/>
              <a:t>[Project name] status update</a:t>
            </a:r>
          </a:p>
        </p:txBody>
      </p:sp>
      <p:sp>
        <p:nvSpPr>
          <p:cNvPr id="34" name="Content Placeholder 10">
            <a:extLst>
              <a:ext uri="{FF2B5EF4-FFF2-40B4-BE49-F238E27FC236}">
                <a16:creationId xmlns:a16="http://schemas.microsoft.com/office/drawing/2014/main" id="{2C2D7BAA-78E7-065C-B1C8-2F07F486B3BB}"/>
              </a:ext>
            </a:extLst>
          </p:cNvPr>
          <p:cNvSpPr txBox="1">
            <a:spLocks/>
          </p:cNvSpPr>
          <p:nvPr/>
        </p:nvSpPr>
        <p:spPr>
          <a:xfrm>
            <a:off x="457200" y="1872277"/>
            <a:ext cx="3200400" cy="1401980"/>
          </a:xfrm>
          <a:prstGeom prst="rect">
            <a:avLst/>
          </a:prstGeom>
        </p:spPr>
        <p:txBody>
          <a:bodyPr lIns="0" tIns="0" rIns="0" bIns="0" anchor="t" anchorCtr="0"/>
          <a:lst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buFont typeface="Arial" panose="020B0604020202020204" pitchFamily="34" charset="0"/>
              <a:buNone/>
            </a:pPr>
            <a:r>
              <a:rPr lang="en-US" sz="1400" b="1" spc="-7">
                <a:solidFill>
                  <a:schemeClr val="accent2"/>
                </a:solidFill>
                <a:latin typeface="Arial" panose="020B0604020202020204" pitchFamily="34" charset="0"/>
                <a:cs typeface="Arial" panose="020B0604020202020204" pitchFamily="34" charset="0"/>
              </a:rPr>
              <a:t>Key milestones</a:t>
            </a:r>
          </a:p>
          <a:p>
            <a:r>
              <a:rPr lang="en-US" sz="1400" spc="-7">
                <a:solidFill>
                  <a:schemeClr val="accent1"/>
                </a:solidFill>
                <a:latin typeface="Arial" panose="020B0604020202020204" pitchFamily="34" charset="0"/>
                <a:cs typeface="Arial" panose="020B0604020202020204" pitchFamily="34" charset="0"/>
              </a:rPr>
              <a:t>Milestone 1</a:t>
            </a:r>
          </a:p>
          <a:p>
            <a:r>
              <a:rPr lang="en-US" sz="1400" spc="-7">
                <a:solidFill>
                  <a:schemeClr val="accent1"/>
                </a:solidFill>
                <a:latin typeface="Arial" panose="020B0604020202020204" pitchFamily="34" charset="0"/>
                <a:cs typeface="Arial" panose="020B0604020202020204" pitchFamily="34" charset="0"/>
              </a:rPr>
              <a:t>Milestone 2</a:t>
            </a:r>
          </a:p>
          <a:p>
            <a:r>
              <a:rPr lang="en-US" sz="1400" spc="-7">
                <a:solidFill>
                  <a:schemeClr val="accent1"/>
                </a:solidFill>
                <a:latin typeface="Arial" panose="020B0604020202020204" pitchFamily="34" charset="0"/>
                <a:cs typeface="Arial" panose="020B0604020202020204" pitchFamily="34" charset="0"/>
              </a:rPr>
              <a:t>Milestone 3</a:t>
            </a:r>
            <a:endParaRPr lang="en-US" sz="1400"/>
          </a:p>
        </p:txBody>
      </p:sp>
      <p:sp>
        <p:nvSpPr>
          <p:cNvPr id="35" name="Content Placeholder 10">
            <a:extLst>
              <a:ext uri="{FF2B5EF4-FFF2-40B4-BE49-F238E27FC236}">
                <a16:creationId xmlns:a16="http://schemas.microsoft.com/office/drawing/2014/main" id="{B68EEB10-368E-7974-ADBD-0957FE6376B2}"/>
              </a:ext>
            </a:extLst>
          </p:cNvPr>
          <p:cNvSpPr txBox="1">
            <a:spLocks/>
          </p:cNvSpPr>
          <p:nvPr/>
        </p:nvSpPr>
        <p:spPr>
          <a:xfrm>
            <a:off x="457200" y="3676693"/>
            <a:ext cx="3200400" cy="1401980"/>
          </a:xfrm>
          <a:prstGeom prst="rect">
            <a:avLst/>
          </a:prstGeom>
        </p:spPr>
        <p:txBody>
          <a:bodyPr lIns="0" tIns="0" rIns="0" bIns="0" anchor="t" anchorCtr="0"/>
          <a:lst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buFont typeface="Arial" panose="020B0604020202020204" pitchFamily="34" charset="0"/>
              <a:buNone/>
            </a:pPr>
            <a:r>
              <a:rPr lang="en-US" sz="1400" b="1" spc="-7">
                <a:solidFill>
                  <a:schemeClr val="accent2"/>
                </a:solidFill>
                <a:latin typeface="Arial" panose="020B0604020202020204" pitchFamily="34" charset="0"/>
                <a:cs typeface="Arial" panose="020B0604020202020204" pitchFamily="34" charset="0"/>
              </a:rPr>
              <a:t>Key challenges</a:t>
            </a:r>
          </a:p>
          <a:p>
            <a:r>
              <a:rPr lang="en-US" sz="1400" spc="-7">
                <a:solidFill>
                  <a:schemeClr val="accent1"/>
                </a:solidFill>
                <a:latin typeface="Arial" panose="020B0604020202020204" pitchFamily="34" charset="0"/>
                <a:cs typeface="Arial" panose="020B0604020202020204" pitchFamily="34" charset="0"/>
              </a:rPr>
              <a:t>Topic 1</a:t>
            </a:r>
          </a:p>
          <a:p>
            <a:r>
              <a:rPr lang="en-US" sz="1400" spc="-7">
                <a:solidFill>
                  <a:schemeClr val="accent1"/>
                </a:solidFill>
                <a:latin typeface="Arial" panose="020B0604020202020204" pitchFamily="34" charset="0"/>
                <a:cs typeface="Arial" panose="020B0604020202020204" pitchFamily="34" charset="0"/>
              </a:rPr>
              <a:t>Topic 2</a:t>
            </a:r>
          </a:p>
          <a:p>
            <a:r>
              <a:rPr lang="en-US" sz="1400" spc="-7">
                <a:solidFill>
                  <a:schemeClr val="accent1"/>
                </a:solidFill>
                <a:latin typeface="Arial" panose="020B0604020202020204" pitchFamily="34" charset="0"/>
                <a:cs typeface="Arial" panose="020B0604020202020204" pitchFamily="34" charset="0"/>
              </a:rPr>
              <a:t>Topic 3</a:t>
            </a:r>
            <a:endParaRPr lang="en-US" sz="1400"/>
          </a:p>
        </p:txBody>
      </p:sp>
      <p:grpSp>
        <p:nvGrpSpPr>
          <p:cNvPr id="23" name="Group 22" descr="Done (green), In-progress (yellow), Incomplete (red) legend ">
            <a:extLst>
              <a:ext uri="{FF2B5EF4-FFF2-40B4-BE49-F238E27FC236}">
                <a16:creationId xmlns:a16="http://schemas.microsoft.com/office/drawing/2014/main" id="{4F9644E0-5F60-BD25-9C65-EB7EA05B21B6}"/>
              </a:ext>
            </a:extLst>
          </p:cNvPr>
          <p:cNvGrpSpPr/>
          <p:nvPr/>
        </p:nvGrpSpPr>
        <p:grpSpPr>
          <a:xfrm>
            <a:off x="8512348" y="888559"/>
            <a:ext cx="3297297" cy="274320"/>
            <a:chOff x="7906292" y="1186278"/>
            <a:chExt cx="3297297" cy="274320"/>
          </a:xfrm>
        </p:grpSpPr>
        <p:sp>
          <p:nvSpPr>
            <p:cNvPr id="15" name="TextBox 14">
              <a:extLst>
                <a:ext uri="{FF2B5EF4-FFF2-40B4-BE49-F238E27FC236}">
                  <a16:creationId xmlns:a16="http://schemas.microsoft.com/office/drawing/2014/main" id="{6339AF7D-E81A-F2AC-B5CD-91BA6940BFB6}"/>
                </a:ext>
              </a:extLst>
            </p:cNvPr>
            <p:cNvSpPr txBox="1"/>
            <p:nvPr/>
          </p:nvSpPr>
          <p:spPr>
            <a:xfrm>
              <a:off x="8256822" y="1220878"/>
              <a:ext cx="606762" cy="184666"/>
            </a:xfrm>
            <a:prstGeom prst="rect">
              <a:avLst/>
            </a:prstGeom>
          </p:spPr>
          <p:txBody>
            <a:bodyPr wrap="square" lIns="0" tIns="0" rIns="0" bIns="0" rtlCol="0">
              <a:spAutoFit/>
            </a:bodyPr>
            <a:lstStyle/>
            <a:p>
              <a:r>
                <a:rPr lang="en-US" sz="1200"/>
                <a:t>Done</a:t>
              </a:r>
            </a:p>
          </p:txBody>
        </p:sp>
        <p:sp>
          <p:nvSpPr>
            <p:cNvPr id="18" name="Oval 17">
              <a:extLst>
                <a:ext uri="{FF2B5EF4-FFF2-40B4-BE49-F238E27FC236}">
                  <a16:creationId xmlns:a16="http://schemas.microsoft.com/office/drawing/2014/main" id="{15858C98-2D29-D350-CBA7-0C0CB7540776}"/>
                </a:ext>
              </a:extLst>
            </p:cNvPr>
            <p:cNvSpPr>
              <a:spLocks noChangeAspect="1"/>
            </p:cNvSpPr>
            <p:nvPr/>
          </p:nvSpPr>
          <p:spPr>
            <a:xfrm>
              <a:off x="10072596" y="1186278"/>
              <a:ext cx="274320" cy="274320"/>
            </a:xfrm>
            <a:prstGeom prst="ellipse">
              <a:avLst/>
            </a:prstGeom>
            <a:solidFill>
              <a:srgbClr val="B81F2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a:p>
          </p:txBody>
        </p:sp>
        <p:sp>
          <p:nvSpPr>
            <p:cNvPr id="19" name="Oval 18">
              <a:extLst>
                <a:ext uri="{FF2B5EF4-FFF2-40B4-BE49-F238E27FC236}">
                  <a16:creationId xmlns:a16="http://schemas.microsoft.com/office/drawing/2014/main" id="{737B6E6A-97E7-7F97-4C5D-3187E0FC9FE4}"/>
                </a:ext>
              </a:extLst>
            </p:cNvPr>
            <p:cNvSpPr>
              <a:spLocks noChangeAspect="1"/>
            </p:cNvSpPr>
            <p:nvPr/>
          </p:nvSpPr>
          <p:spPr>
            <a:xfrm>
              <a:off x="8794643" y="1186278"/>
              <a:ext cx="274320" cy="274320"/>
            </a:xfrm>
            <a:prstGeom prst="ellipse">
              <a:avLst/>
            </a:prstGeom>
            <a:solidFill>
              <a:srgbClr val="E9C71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a:p>
          </p:txBody>
        </p:sp>
        <p:sp>
          <p:nvSpPr>
            <p:cNvPr id="20" name="Oval 19">
              <a:extLst>
                <a:ext uri="{FF2B5EF4-FFF2-40B4-BE49-F238E27FC236}">
                  <a16:creationId xmlns:a16="http://schemas.microsoft.com/office/drawing/2014/main" id="{344657C7-1519-D010-081B-A9138DEDD303}"/>
                </a:ext>
              </a:extLst>
            </p:cNvPr>
            <p:cNvSpPr>
              <a:spLocks noChangeAspect="1"/>
            </p:cNvSpPr>
            <p:nvPr/>
          </p:nvSpPr>
          <p:spPr>
            <a:xfrm>
              <a:off x="7906292" y="1186278"/>
              <a:ext cx="274320" cy="274320"/>
            </a:xfrm>
            <a:prstGeom prst="ellipse">
              <a:avLst/>
            </a:prstGeom>
            <a:solidFill>
              <a:srgbClr val="2DB81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a:p>
          </p:txBody>
        </p:sp>
        <p:sp>
          <p:nvSpPr>
            <p:cNvPr id="21" name="TextBox 20">
              <a:extLst>
                <a:ext uri="{FF2B5EF4-FFF2-40B4-BE49-F238E27FC236}">
                  <a16:creationId xmlns:a16="http://schemas.microsoft.com/office/drawing/2014/main" id="{12AF2250-D505-D095-B470-97DAC5D7F823}"/>
                </a:ext>
              </a:extLst>
            </p:cNvPr>
            <p:cNvSpPr txBox="1"/>
            <p:nvPr/>
          </p:nvSpPr>
          <p:spPr>
            <a:xfrm>
              <a:off x="9137534" y="1220878"/>
              <a:ext cx="799125" cy="184666"/>
            </a:xfrm>
            <a:prstGeom prst="rect">
              <a:avLst/>
            </a:prstGeom>
          </p:spPr>
          <p:txBody>
            <a:bodyPr wrap="square" lIns="0" tIns="0" rIns="0" bIns="0" rtlCol="0">
              <a:spAutoFit/>
            </a:bodyPr>
            <a:lstStyle/>
            <a:p>
              <a:r>
                <a:rPr lang="en-US" sz="1200"/>
                <a:t>In-progress</a:t>
              </a:r>
            </a:p>
          </p:txBody>
        </p:sp>
        <p:sp>
          <p:nvSpPr>
            <p:cNvPr id="22" name="TextBox 21">
              <a:extLst>
                <a:ext uri="{FF2B5EF4-FFF2-40B4-BE49-F238E27FC236}">
                  <a16:creationId xmlns:a16="http://schemas.microsoft.com/office/drawing/2014/main" id="{5ECAA01F-2173-F3BF-F3EB-775ED6753F96}"/>
                </a:ext>
              </a:extLst>
            </p:cNvPr>
            <p:cNvSpPr txBox="1"/>
            <p:nvPr/>
          </p:nvSpPr>
          <p:spPr>
            <a:xfrm>
              <a:off x="10404464" y="1220878"/>
              <a:ext cx="799125" cy="184666"/>
            </a:xfrm>
            <a:prstGeom prst="rect">
              <a:avLst/>
            </a:prstGeom>
          </p:spPr>
          <p:txBody>
            <a:bodyPr wrap="square" lIns="0" tIns="0" rIns="0" bIns="0" rtlCol="0">
              <a:spAutoFit/>
            </a:bodyPr>
            <a:lstStyle/>
            <a:p>
              <a:r>
                <a:rPr lang="en-US" sz="1200"/>
                <a:t>Incomplete</a:t>
              </a:r>
            </a:p>
          </p:txBody>
        </p:sp>
      </p:grpSp>
      <p:graphicFrame>
        <p:nvGraphicFramePr>
          <p:cNvPr id="9" name="Content Placeholder 5">
            <a:extLst>
              <a:ext uri="{FF2B5EF4-FFF2-40B4-BE49-F238E27FC236}">
                <a16:creationId xmlns:a16="http://schemas.microsoft.com/office/drawing/2014/main" id="{303D2A69-19E7-6755-C7EC-7453753BB0A1}"/>
              </a:ext>
            </a:extLst>
          </p:cNvPr>
          <p:cNvGraphicFramePr>
            <a:graphicFrameLocks noGrp="1"/>
          </p:cNvGraphicFramePr>
          <p:nvPr>
            <p:ph idx="1"/>
          </p:nvPr>
        </p:nvGraphicFramePr>
        <p:xfrm>
          <a:off x="4216400" y="1447800"/>
          <a:ext cx="7518396" cy="4492946"/>
        </p:xfrm>
        <a:graphic>
          <a:graphicData uri="http://schemas.openxmlformats.org/drawingml/2006/table">
            <a:tbl>
              <a:tblPr firstRow="1">
                <a:tableStyleId>{10A1B5D5-9B99-4C35-A422-299274C87663}</a:tableStyleId>
              </a:tblPr>
              <a:tblGrid>
                <a:gridCol w="2269744">
                  <a:extLst>
                    <a:ext uri="{9D8B030D-6E8A-4147-A177-3AD203B41FA5}">
                      <a16:colId xmlns:a16="http://schemas.microsoft.com/office/drawing/2014/main" val="1281168475"/>
                    </a:ext>
                  </a:extLst>
                </a:gridCol>
                <a:gridCol w="1938528">
                  <a:extLst>
                    <a:ext uri="{9D8B030D-6E8A-4147-A177-3AD203B41FA5}">
                      <a16:colId xmlns:a16="http://schemas.microsoft.com/office/drawing/2014/main" val="4226252760"/>
                    </a:ext>
                  </a:extLst>
                </a:gridCol>
                <a:gridCol w="1225296">
                  <a:extLst>
                    <a:ext uri="{9D8B030D-6E8A-4147-A177-3AD203B41FA5}">
                      <a16:colId xmlns:a16="http://schemas.microsoft.com/office/drawing/2014/main" val="196172865"/>
                    </a:ext>
                  </a:extLst>
                </a:gridCol>
                <a:gridCol w="1225296">
                  <a:extLst>
                    <a:ext uri="{9D8B030D-6E8A-4147-A177-3AD203B41FA5}">
                      <a16:colId xmlns:a16="http://schemas.microsoft.com/office/drawing/2014/main" val="2509949433"/>
                    </a:ext>
                  </a:extLst>
                </a:gridCol>
                <a:gridCol w="859532">
                  <a:extLst>
                    <a:ext uri="{9D8B030D-6E8A-4147-A177-3AD203B41FA5}">
                      <a16:colId xmlns:a16="http://schemas.microsoft.com/office/drawing/2014/main" val="2038712310"/>
                    </a:ext>
                  </a:extLst>
                </a:gridCol>
              </a:tblGrid>
              <a:tr h="418604">
                <a:tc>
                  <a:txBody>
                    <a:bodyPr/>
                    <a:lstStyle/>
                    <a:p>
                      <a:pPr marL="0" indent="0" algn="l">
                        <a:buFont typeface="+mj-lt"/>
                        <a:buNone/>
                      </a:pPr>
                      <a:endParaRPr lang="en-US" sz="1200" b="1">
                        <a:solidFill>
                          <a:schemeClr val="tx1"/>
                        </a:solidFill>
                        <a:latin typeface="+mj-lt"/>
                      </a:endParaRPr>
                    </a:p>
                  </a:txBody>
                  <a:tcPr marT="91440" marB="91440" anchor="b">
                    <a:lnL w="12700" cmpd="sng">
                      <a:noFill/>
                    </a:lnL>
                    <a:lnT w="12700" cap="flat" cmpd="sng" algn="ctr">
                      <a:noFill/>
                      <a:prstDash val="solid"/>
                      <a:round/>
                      <a:headEnd type="none" w="med" len="med"/>
                      <a:tailEnd type="none" w="med" len="med"/>
                    </a:lnT>
                    <a:noFill/>
                  </a:tcPr>
                </a:tc>
                <a:tc>
                  <a:txBody>
                    <a:bodyPr/>
                    <a:lstStyle/>
                    <a:p>
                      <a:pPr marL="0" indent="0" algn="l">
                        <a:buFont typeface="+mj-lt"/>
                        <a:buNone/>
                      </a:pPr>
                      <a:r>
                        <a:rPr lang="en-US" sz="1200" b="1">
                          <a:solidFill>
                            <a:schemeClr val="tx1"/>
                          </a:solidFill>
                          <a:latin typeface="+mj-lt"/>
                        </a:rPr>
                        <a:t>Owner</a:t>
                      </a:r>
                    </a:p>
                  </a:txBody>
                  <a:tcPr marT="91440" marB="91440" anchor="b">
                    <a:lnT w="12700" cap="flat" cmpd="sng" algn="ctr">
                      <a:noFill/>
                      <a:prstDash val="solid"/>
                      <a:round/>
                      <a:headEnd type="none" w="med" len="med"/>
                      <a:tailEnd type="none" w="med" len="med"/>
                    </a:lnT>
                    <a:noFill/>
                  </a:tcPr>
                </a:tc>
                <a:tc>
                  <a:txBody>
                    <a:bodyPr/>
                    <a:lstStyle/>
                    <a:p>
                      <a:pPr marL="0" indent="0" algn="l">
                        <a:lnSpc>
                          <a:spcPct val="120000"/>
                        </a:lnSpc>
                        <a:spcBef>
                          <a:spcPts val="1200"/>
                        </a:spcBef>
                        <a:buFont typeface="Arial" panose="020B0604020202020204" pitchFamily="34" charset="0"/>
                        <a:buNone/>
                      </a:pPr>
                      <a:r>
                        <a:rPr kumimoji="0" lang="en-US" sz="1200" b="1" i="0" u="none" strike="noStrike" kern="1200" cap="none" spc="0" normalizeH="0" baseline="0" noProof="0">
                          <a:ln>
                            <a:noFill/>
                          </a:ln>
                          <a:solidFill>
                            <a:srgbClr val="000048"/>
                          </a:solidFill>
                          <a:effectLst/>
                          <a:uLnTx/>
                          <a:uFillTx/>
                          <a:latin typeface="+mj-lt"/>
                          <a:ea typeface="+mn-ea"/>
                          <a:cs typeface="+mn-cs"/>
                        </a:rPr>
                        <a:t>Start</a:t>
                      </a:r>
                      <a:endParaRPr lang="en-US" sz="1200" b="1">
                        <a:solidFill>
                          <a:schemeClr val="tx1"/>
                        </a:solidFill>
                        <a:latin typeface="+mj-lt"/>
                      </a:endParaRPr>
                    </a:p>
                  </a:txBody>
                  <a:tcPr marT="91440" marB="91440" anchor="b">
                    <a:lnT w="12700" cap="flat" cmpd="sng" algn="ctr">
                      <a:noFill/>
                      <a:prstDash val="solid"/>
                      <a:round/>
                      <a:headEnd type="none" w="med" len="med"/>
                      <a:tailEnd type="none" w="med" len="med"/>
                    </a:lnT>
                    <a:noFill/>
                  </a:tcPr>
                </a:tc>
                <a:tc>
                  <a:txBody>
                    <a:bodyPr/>
                    <a:lstStyle/>
                    <a:p>
                      <a:pPr marL="0" indent="0" algn="l">
                        <a:lnSpc>
                          <a:spcPct val="120000"/>
                        </a:lnSpc>
                        <a:spcBef>
                          <a:spcPts val="1200"/>
                        </a:spcBef>
                        <a:buFont typeface="Arial" panose="020B0604020202020204" pitchFamily="34" charset="0"/>
                        <a:buNone/>
                      </a:pPr>
                      <a:r>
                        <a:rPr kumimoji="0" lang="en-US" sz="1200" b="1" i="0" u="none" strike="noStrike" kern="1200" cap="none" spc="0" normalizeH="0" baseline="0" noProof="0">
                          <a:ln>
                            <a:noFill/>
                          </a:ln>
                          <a:solidFill>
                            <a:srgbClr val="000048"/>
                          </a:solidFill>
                          <a:effectLst/>
                          <a:uLnTx/>
                          <a:uFillTx/>
                          <a:latin typeface="+mj-lt"/>
                          <a:ea typeface="+mn-ea"/>
                          <a:cs typeface="+mn-cs"/>
                        </a:rPr>
                        <a:t>End</a:t>
                      </a:r>
                      <a:endParaRPr lang="en-US" sz="1200" b="1">
                        <a:solidFill>
                          <a:schemeClr val="tx1"/>
                        </a:solidFill>
                        <a:latin typeface="+mj-lt"/>
                      </a:endParaRPr>
                    </a:p>
                  </a:txBody>
                  <a:tcPr marT="91440" marB="91440" anchor="b">
                    <a:lnT w="12700" cap="flat" cmpd="sng" algn="ctr">
                      <a:noFill/>
                      <a:prstDash val="solid"/>
                      <a:round/>
                      <a:headEnd type="none" w="med" len="med"/>
                      <a:tailEnd type="none" w="med" len="med"/>
                    </a:lnT>
                    <a:noFill/>
                  </a:tcPr>
                </a:tc>
                <a:tc>
                  <a:txBody>
                    <a:bodyPr/>
                    <a:lstStyle/>
                    <a:p>
                      <a:pPr marL="0" indent="0" algn="l">
                        <a:lnSpc>
                          <a:spcPct val="120000"/>
                        </a:lnSpc>
                        <a:spcBef>
                          <a:spcPts val="1200"/>
                        </a:spcBef>
                        <a:buFont typeface="Arial" panose="020B0604020202020204" pitchFamily="34" charset="0"/>
                        <a:buNone/>
                      </a:pPr>
                      <a:r>
                        <a:rPr lang="en-US" sz="1200" b="1">
                          <a:solidFill>
                            <a:schemeClr val="tx1"/>
                          </a:solidFill>
                          <a:latin typeface="+mj-lt"/>
                        </a:rPr>
                        <a:t>Status</a:t>
                      </a:r>
                    </a:p>
                  </a:txBody>
                  <a:tcPr marT="91440" marB="91440" anchor="b">
                    <a:lnR w="12700" cmpd="sng">
                      <a:noFill/>
                    </a:lnR>
                    <a:lnT w="12700" cap="flat" cmpd="sng" algn="ctr">
                      <a:noFill/>
                      <a:prstDash val="solid"/>
                      <a:round/>
                      <a:headEnd type="none" w="med" len="med"/>
                      <a:tailEnd type="none" w="med" len="med"/>
                    </a:lnT>
                    <a:noFill/>
                  </a:tcPr>
                </a:tc>
                <a:extLst>
                  <a:ext uri="{0D108BD9-81ED-4DB2-BD59-A6C34878D82A}">
                    <a16:rowId xmlns:a16="http://schemas.microsoft.com/office/drawing/2014/main" val="3694723345"/>
                  </a:ext>
                </a:extLst>
              </a:tr>
              <a:tr h="679057">
                <a:tc>
                  <a:txBody>
                    <a:bodyPr/>
                    <a:lstStyle/>
                    <a:p>
                      <a:pPr marL="0" indent="0" algn="l">
                        <a:buFont typeface="+mj-lt"/>
                        <a:buNone/>
                      </a:pPr>
                      <a:r>
                        <a:rPr lang="en-US" sz="1200" b="1">
                          <a:solidFill>
                            <a:schemeClr val="accent2"/>
                          </a:solidFill>
                          <a:latin typeface="+mn-lt"/>
                        </a:rPr>
                        <a:t>Task 1</a:t>
                      </a: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a:latin typeface="+mn-lt"/>
                        </a:rPr>
                        <a:t>Name</a:t>
                      </a: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mn-lt"/>
                          <a:ea typeface="+mn-ea"/>
                          <a:cs typeface="+mn-cs"/>
                        </a:rPr>
                        <a:t>Date</a:t>
                      </a:r>
                    </a:p>
                  </a:txBody>
                  <a:tcPr marT="91440" marB="91440" anchor="ctr">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mn-lt"/>
                        </a:rPr>
                        <a:t>Date</a:t>
                      </a:r>
                    </a:p>
                  </a:txBody>
                  <a:tcPr marR="121920" marT="60960" marB="60960" anchor="ctr">
                    <a:noFill/>
                  </a:tcPr>
                </a:tc>
                <a:tc>
                  <a:txBody>
                    <a:bodyPr/>
                    <a:lstStyle/>
                    <a:p>
                      <a:pPr marL="171450" indent="-171450" algn="l" defTabSz="914400" rtl="0" eaLnBrk="1" latinLnBrk="0" hangingPunct="1">
                        <a:spcBef>
                          <a:spcPts val="0"/>
                        </a:spcBef>
                        <a:spcAft>
                          <a:spcPts val="0"/>
                        </a:spcAft>
                        <a:buFont typeface="Arial" panose="020B0604020202020204" pitchFamily="34" charset="0"/>
                        <a:buChar char="•"/>
                        <a:tabLst/>
                      </a:pPr>
                      <a:endParaRPr lang="en-US" sz="1200" kern="1200">
                        <a:solidFill>
                          <a:schemeClr val="accent1"/>
                        </a:solidFill>
                        <a:effectLst/>
                        <a:latin typeface="+mn-lt"/>
                        <a:ea typeface="+mn-ea"/>
                        <a:cs typeface="+mn-cs"/>
                      </a:endParaRPr>
                    </a:p>
                  </a:txBody>
                  <a:tcPr marR="121920" marT="60960" marB="60960" anchor="ctr">
                    <a:lnR w="12700" cmpd="sng">
                      <a:noFill/>
                    </a:lnR>
                    <a:noFill/>
                  </a:tcPr>
                </a:tc>
                <a:extLst>
                  <a:ext uri="{0D108BD9-81ED-4DB2-BD59-A6C34878D82A}">
                    <a16:rowId xmlns:a16="http://schemas.microsoft.com/office/drawing/2014/main" val="2401529602"/>
                  </a:ext>
                </a:extLst>
              </a:tr>
              <a:tr h="679057">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1200" b="1" i="0" u="none" strike="noStrike" kern="1100" cap="none" spc="0" normalizeH="0" baseline="0" noProof="0">
                          <a:ln>
                            <a:noFill/>
                          </a:ln>
                          <a:solidFill>
                            <a:srgbClr val="2F78C4"/>
                          </a:solidFill>
                          <a:effectLst/>
                          <a:uLnTx/>
                          <a:uFillTx/>
                          <a:latin typeface="+mn-lt"/>
                          <a:ea typeface="+mn-ea"/>
                          <a:cs typeface="+mn-cs"/>
                        </a:rPr>
                        <a:t>Task 2</a:t>
                      </a: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100" cap="none" spc="0" normalizeH="0" baseline="0" noProof="0">
                          <a:ln>
                            <a:noFill/>
                          </a:ln>
                          <a:solidFill>
                            <a:srgbClr val="000048"/>
                          </a:solidFill>
                          <a:effectLst/>
                          <a:uLnTx/>
                          <a:uFillTx/>
                          <a:latin typeface="+mn-lt"/>
                          <a:ea typeface="+mn-ea"/>
                          <a:cs typeface="+mn-cs"/>
                        </a:rPr>
                        <a:t>Name</a:t>
                      </a:r>
                      <a:endParaRPr kumimoji="0" lang="en-US" sz="1200" b="0" i="0" u="none" strike="noStrike" kern="1200" cap="none" spc="0" normalizeH="0" baseline="0" noProof="0">
                        <a:ln>
                          <a:noFill/>
                        </a:ln>
                        <a:solidFill>
                          <a:srgbClr val="000048"/>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48"/>
                          </a:solidFill>
                          <a:effectLst/>
                          <a:uLnTx/>
                          <a:uFillTx/>
                          <a:latin typeface="+mn-lt"/>
                          <a:ea typeface="+mn-ea"/>
                          <a:cs typeface="+mn-cs"/>
                        </a:rPr>
                        <a:t>Date</a:t>
                      </a: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48"/>
                          </a:solidFill>
                          <a:effectLst/>
                          <a:uLnTx/>
                          <a:uFillTx/>
                          <a:latin typeface="+mn-lt"/>
                          <a:ea typeface="+mn-ea"/>
                          <a:cs typeface="+mn-cs"/>
                        </a:rPr>
                        <a:t>Date</a:t>
                      </a:r>
                      <a:endParaRPr kumimoji="0" lang="en-US" sz="1200" b="0" i="0" u="none" strike="noStrike" kern="1100" cap="none" spc="0" normalizeH="0" baseline="0" noProof="0">
                        <a:ln>
                          <a:noFill/>
                        </a:ln>
                        <a:solidFill>
                          <a:srgbClr val="000048"/>
                        </a:solidFill>
                        <a:effectLst/>
                        <a:uLnTx/>
                        <a:uFillTx/>
                        <a:latin typeface="+mn-lt"/>
                        <a:ea typeface="+mn-ea"/>
                        <a:cs typeface="+mn-cs"/>
                      </a:endParaRPr>
                    </a:p>
                  </a:txBody>
                  <a:tcPr marR="121920" marT="60960" marB="60960" anchor="ctr">
                    <a:noFill/>
                  </a:tcPr>
                </a:tc>
                <a:tc>
                  <a:txBody>
                    <a:bodyPr/>
                    <a:lstStyle/>
                    <a:p>
                      <a:pPr marL="171450" indent="-171450" algn="l" defTabSz="914400" rtl="0" eaLnBrk="1" latinLnBrk="0" hangingPunct="1">
                        <a:spcBef>
                          <a:spcPts val="0"/>
                        </a:spcBef>
                        <a:spcAft>
                          <a:spcPts val="0"/>
                        </a:spcAft>
                        <a:buFont typeface="Arial" panose="020B0604020202020204" pitchFamily="34" charset="0"/>
                        <a:buChar char="•"/>
                        <a:tabLst/>
                      </a:pPr>
                      <a:endParaRPr lang="en-US" sz="1200" kern="1200">
                        <a:solidFill>
                          <a:schemeClr val="accent1"/>
                        </a:solidFill>
                        <a:effectLst/>
                        <a:latin typeface="+mn-lt"/>
                        <a:ea typeface="+mn-ea"/>
                        <a:cs typeface="+mn-cs"/>
                      </a:endParaRPr>
                    </a:p>
                  </a:txBody>
                  <a:tcPr marR="121920" marT="60960" marB="60960" anchor="ctr">
                    <a:lnR w="12700" cmpd="sng">
                      <a:noFill/>
                    </a:lnR>
                    <a:noFill/>
                  </a:tcPr>
                </a:tc>
                <a:extLst>
                  <a:ext uri="{0D108BD9-81ED-4DB2-BD59-A6C34878D82A}">
                    <a16:rowId xmlns:a16="http://schemas.microsoft.com/office/drawing/2014/main" val="2758483868"/>
                  </a:ext>
                </a:extLst>
              </a:tr>
              <a:tr h="679057">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1200" b="1" i="0" u="none" strike="noStrike" kern="1100" cap="none" spc="0" normalizeH="0" baseline="0" noProof="0">
                          <a:ln>
                            <a:noFill/>
                          </a:ln>
                          <a:solidFill>
                            <a:srgbClr val="2F78C4"/>
                          </a:solidFill>
                          <a:effectLst/>
                          <a:uLnTx/>
                          <a:uFillTx/>
                          <a:latin typeface="+mn-lt"/>
                          <a:ea typeface="+mn-ea"/>
                          <a:cs typeface="+mn-cs"/>
                        </a:rPr>
                        <a:t>Task 3</a:t>
                      </a: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100" cap="none" spc="0" normalizeH="0" baseline="0" noProof="0">
                          <a:ln>
                            <a:noFill/>
                          </a:ln>
                          <a:solidFill>
                            <a:srgbClr val="000048"/>
                          </a:solidFill>
                          <a:effectLst/>
                          <a:uLnTx/>
                          <a:uFillTx/>
                          <a:latin typeface="+mn-lt"/>
                          <a:ea typeface="+mn-ea"/>
                          <a:cs typeface="+mn-cs"/>
                        </a:rPr>
                        <a:t>Name</a:t>
                      </a:r>
                      <a:endParaRPr kumimoji="0" lang="en-US" sz="1200" b="0" i="0" u="none" strike="noStrike" kern="1200" cap="none" spc="0" normalizeH="0" baseline="0" noProof="0">
                        <a:ln>
                          <a:noFill/>
                        </a:ln>
                        <a:solidFill>
                          <a:srgbClr val="000048"/>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48"/>
                          </a:solidFill>
                          <a:effectLst/>
                          <a:uLnTx/>
                          <a:uFillTx/>
                          <a:latin typeface="+mn-lt"/>
                          <a:ea typeface="+mn-ea"/>
                          <a:cs typeface="+mn-cs"/>
                        </a:rPr>
                        <a:t>Date</a:t>
                      </a: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48"/>
                          </a:solidFill>
                          <a:effectLst/>
                          <a:uLnTx/>
                          <a:uFillTx/>
                          <a:latin typeface="+mn-lt"/>
                          <a:ea typeface="+mn-ea"/>
                          <a:cs typeface="+mn-cs"/>
                        </a:rPr>
                        <a:t>Date</a:t>
                      </a:r>
                      <a:endParaRPr kumimoji="0" lang="en-US" sz="1200" b="0" i="0" u="none" strike="noStrike" kern="1100" cap="none" spc="0" normalizeH="0" baseline="0" noProof="0">
                        <a:ln>
                          <a:noFill/>
                        </a:ln>
                        <a:solidFill>
                          <a:srgbClr val="000048"/>
                        </a:solidFill>
                        <a:effectLst/>
                        <a:uLnTx/>
                        <a:uFillTx/>
                        <a:latin typeface="+mn-lt"/>
                        <a:ea typeface="+mn-ea"/>
                        <a:cs typeface="+mn-cs"/>
                      </a:endParaRPr>
                    </a:p>
                  </a:txBody>
                  <a:tcPr marR="121920" marT="60960" marB="60960" anchor="ctr">
                    <a:noFill/>
                  </a:tcPr>
                </a:tc>
                <a:tc>
                  <a:txBody>
                    <a:bodyPr/>
                    <a:lstStyle/>
                    <a:p>
                      <a:pPr marL="171450" indent="-171450" algn="l" defTabSz="914400" rtl="0" eaLnBrk="1" latinLnBrk="0" hangingPunct="1">
                        <a:spcBef>
                          <a:spcPts val="0"/>
                        </a:spcBef>
                        <a:spcAft>
                          <a:spcPts val="0"/>
                        </a:spcAft>
                        <a:buFont typeface="Arial" panose="020B0604020202020204" pitchFamily="34" charset="0"/>
                        <a:buChar char="•"/>
                        <a:tabLst/>
                      </a:pPr>
                      <a:endParaRPr lang="en-US" sz="1200" kern="1200">
                        <a:solidFill>
                          <a:schemeClr val="accent1"/>
                        </a:solidFill>
                        <a:effectLst/>
                        <a:latin typeface="+mn-lt"/>
                        <a:ea typeface="+mn-ea"/>
                        <a:cs typeface="+mn-cs"/>
                      </a:endParaRPr>
                    </a:p>
                  </a:txBody>
                  <a:tcPr marR="121920" marT="60960" marB="60960" anchor="ctr">
                    <a:lnR w="12700" cmpd="sng">
                      <a:noFill/>
                    </a:lnR>
                    <a:noFill/>
                  </a:tcPr>
                </a:tc>
                <a:extLst>
                  <a:ext uri="{0D108BD9-81ED-4DB2-BD59-A6C34878D82A}">
                    <a16:rowId xmlns:a16="http://schemas.microsoft.com/office/drawing/2014/main" val="1518672210"/>
                  </a:ext>
                </a:extLst>
              </a:tr>
              <a:tr h="679057">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1200" b="1" i="0" u="none" strike="noStrike" kern="1100" cap="none" spc="0" normalizeH="0" baseline="0" noProof="0">
                          <a:ln>
                            <a:noFill/>
                          </a:ln>
                          <a:solidFill>
                            <a:srgbClr val="2F78C4"/>
                          </a:solidFill>
                          <a:effectLst/>
                          <a:uLnTx/>
                          <a:uFillTx/>
                          <a:latin typeface="+mn-lt"/>
                          <a:ea typeface="+mn-ea"/>
                          <a:cs typeface="+mn-cs"/>
                        </a:rPr>
                        <a:t>Task 4</a:t>
                      </a: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100" cap="none" spc="0" normalizeH="0" baseline="0" noProof="0">
                          <a:ln>
                            <a:noFill/>
                          </a:ln>
                          <a:solidFill>
                            <a:srgbClr val="000048"/>
                          </a:solidFill>
                          <a:effectLst/>
                          <a:uLnTx/>
                          <a:uFillTx/>
                          <a:latin typeface="+mn-lt"/>
                          <a:ea typeface="+mn-ea"/>
                          <a:cs typeface="+mn-cs"/>
                        </a:rPr>
                        <a:t>Name</a:t>
                      </a:r>
                      <a:endParaRPr kumimoji="0" lang="en-US" sz="1200" b="0" i="0" u="none" strike="noStrike" kern="1200" cap="none" spc="0" normalizeH="0" baseline="0" noProof="0">
                        <a:ln>
                          <a:noFill/>
                        </a:ln>
                        <a:solidFill>
                          <a:srgbClr val="000048"/>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48"/>
                          </a:solidFill>
                          <a:effectLst/>
                          <a:uLnTx/>
                          <a:uFillTx/>
                          <a:latin typeface="+mn-lt"/>
                          <a:ea typeface="+mn-ea"/>
                          <a:cs typeface="+mn-cs"/>
                        </a:rPr>
                        <a:t>Date</a:t>
                      </a: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48"/>
                          </a:solidFill>
                          <a:effectLst/>
                          <a:uLnTx/>
                          <a:uFillTx/>
                          <a:latin typeface="+mn-lt"/>
                          <a:ea typeface="+mn-ea"/>
                          <a:cs typeface="+mn-cs"/>
                        </a:rPr>
                        <a:t>Date</a:t>
                      </a:r>
                      <a:endParaRPr kumimoji="0" lang="en-US" sz="1200" b="0" i="0" u="none" strike="noStrike" kern="1100" cap="none" spc="0" normalizeH="0" baseline="0" noProof="0">
                        <a:ln>
                          <a:noFill/>
                        </a:ln>
                        <a:solidFill>
                          <a:srgbClr val="000048"/>
                        </a:solidFill>
                        <a:effectLst/>
                        <a:uLnTx/>
                        <a:uFillTx/>
                        <a:latin typeface="+mn-lt"/>
                        <a:ea typeface="+mn-ea"/>
                        <a:cs typeface="+mn-cs"/>
                      </a:endParaRPr>
                    </a:p>
                  </a:txBody>
                  <a:tcPr marR="121920" marT="60960" marB="60960" anchor="ctr">
                    <a:noFill/>
                  </a:tcPr>
                </a:tc>
                <a:tc>
                  <a:txBody>
                    <a:bodyPr/>
                    <a:lstStyle/>
                    <a:p>
                      <a:pPr marL="171450" indent="-171450" algn="l" defTabSz="914400" rtl="0" eaLnBrk="1" latinLnBrk="0" hangingPunct="1">
                        <a:spcBef>
                          <a:spcPts val="0"/>
                        </a:spcBef>
                        <a:spcAft>
                          <a:spcPts val="0"/>
                        </a:spcAft>
                        <a:buFont typeface="Arial" panose="020B0604020202020204" pitchFamily="34" charset="0"/>
                        <a:buChar char="•"/>
                        <a:tabLst/>
                      </a:pPr>
                      <a:endParaRPr lang="en-US" sz="1200" kern="1200">
                        <a:solidFill>
                          <a:schemeClr val="accent1"/>
                        </a:solidFill>
                        <a:effectLst/>
                        <a:latin typeface="+mn-lt"/>
                        <a:ea typeface="+mn-ea"/>
                        <a:cs typeface="+mn-cs"/>
                      </a:endParaRPr>
                    </a:p>
                  </a:txBody>
                  <a:tcPr marR="121920" marT="60960" marB="60960" anchor="ctr">
                    <a:lnR w="12700" cmpd="sng">
                      <a:noFill/>
                    </a:lnR>
                    <a:noFill/>
                  </a:tcPr>
                </a:tc>
                <a:extLst>
                  <a:ext uri="{0D108BD9-81ED-4DB2-BD59-A6C34878D82A}">
                    <a16:rowId xmlns:a16="http://schemas.microsoft.com/office/drawing/2014/main" val="427277374"/>
                  </a:ext>
                </a:extLst>
              </a:tr>
              <a:tr h="679057">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1200" b="1" i="0" u="none" strike="noStrike" kern="1100" cap="none" spc="0" normalizeH="0" baseline="0" noProof="0">
                          <a:ln>
                            <a:noFill/>
                          </a:ln>
                          <a:solidFill>
                            <a:srgbClr val="2F78C4"/>
                          </a:solidFill>
                          <a:effectLst/>
                          <a:uLnTx/>
                          <a:uFillTx/>
                          <a:latin typeface="+mn-lt"/>
                          <a:ea typeface="+mn-ea"/>
                          <a:cs typeface="+mn-cs"/>
                        </a:rPr>
                        <a:t>Task 5</a:t>
                      </a: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100" cap="none" spc="0" normalizeH="0" baseline="0" noProof="0">
                          <a:ln>
                            <a:noFill/>
                          </a:ln>
                          <a:solidFill>
                            <a:srgbClr val="000048"/>
                          </a:solidFill>
                          <a:effectLst/>
                          <a:uLnTx/>
                          <a:uFillTx/>
                          <a:latin typeface="+mn-lt"/>
                          <a:ea typeface="+mn-ea"/>
                          <a:cs typeface="+mn-cs"/>
                        </a:rPr>
                        <a:t>Name</a:t>
                      </a:r>
                      <a:endParaRPr kumimoji="0" lang="en-US" sz="1200" b="0" i="0" u="none" strike="noStrike" kern="1200" cap="none" spc="0" normalizeH="0" baseline="0" noProof="0">
                        <a:ln>
                          <a:noFill/>
                        </a:ln>
                        <a:solidFill>
                          <a:srgbClr val="000048"/>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48"/>
                          </a:solidFill>
                          <a:effectLst/>
                          <a:uLnTx/>
                          <a:uFillTx/>
                          <a:latin typeface="+mn-lt"/>
                          <a:ea typeface="+mn-ea"/>
                          <a:cs typeface="+mn-cs"/>
                        </a:rPr>
                        <a:t>Date</a:t>
                      </a: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48"/>
                          </a:solidFill>
                          <a:effectLst/>
                          <a:uLnTx/>
                          <a:uFillTx/>
                          <a:latin typeface="+mn-lt"/>
                          <a:ea typeface="+mn-ea"/>
                          <a:cs typeface="+mn-cs"/>
                        </a:rPr>
                        <a:t>Date</a:t>
                      </a:r>
                      <a:endParaRPr kumimoji="0" lang="en-US" sz="1200" b="0" i="0" u="none" strike="noStrike" kern="1100" cap="none" spc="0" normalizeH="0" baseline="0" noProof="0">
                        <a:ln>
                          <a:noFill/>
                        </a:ln>
                        <a:solidFill>
                          <a:srgbClr val="000048"/>
                        </a:solidFill>
                        <a:effectLst/>
                        <a:uLnTx/>
                        <a:uFillTx/>
                        <a:latin typeface="+mn-lt"/>
                        <a:ea typeface="+mn-ea"/>
                        <a:cs typeface="+mn-cs"/>
                      </a:endParaRPr>
                    </a:p>
                  </a:txBody>
                  <a:tcPr marR="121920" marT="60960" marB="60960" anchor="ctr">
                    <a:noFill/>
                  </a:tcPr>
                </a:tc>
                <a:tc>
                  <a:txBody>
                    <a:bodyPr/>
                    <a:lstStyle/>
                    <a:p>
                      <a:pPr marL="171450" indent="-171450" algn="l" defTabSz="914400" rtl="0" eaLnBrk="1" latinLnBrk="0" hangingPunct="1">
                        <a:spcBef>
                          <a:spcPts val="0"/>
                        </a:spcBef>
                        <a:spcAft>
                          <a:spcPts val="0"/>
                        </a:spcAft>
                        <a:buFont typeface="Arial" panose="020B0604020202020204" pitchFamily="34" charset="0"/>
                        <a:buChar char="•"/>
                        <a:tabLst/>
                      </a:pPr>
                      <a:endParaRPr lang="en-US" sz="1200" kern="1200">
                        <a:solidFill>
                          <a:schemeClr val="accent1"/>
                        </a:solidFill>
                        <a:effectLst/>
                        <a:latin typeface="+mn-lt"/>
                        <a:ea typeface="+mn-ea"/>
                        <a:cs typeface="+mn-cs"/>
                      </a:endParaRPr>
                    </a:p>
                  </a:txBody>
                  <a:tcPr marR="121920" marT="60960" marB="60960" anchor="ctr">
                    <a:lnR w="12700" cmpd="sng">
                      <a:noFill/>
                    </a:lnR>
                    <a:noFill/>
                  </a:tcPr>
                </a:tc>
                <a:extLst>
                  <a:ext uri="{0D108BD9-81ED-4DB2-BD59-A6C34878D82A}">
                    <a16:rowId xmlns:a16="http://schemas.microsoft.com/office/drawing/2014/main" val="1732768302"/>
                  </a:ext>
                </a:extLst>
              </a:tr>
              <a:tr h="679057">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1200" b="1" i="0" u="none" strike="noStrike" kern="1100" cap="none" spc="0" normalizeH="0" baseline="0" noProof="0">
                          <a:ln>
                            <a:noFill/>
                          </a:ln>
                          <a:solidFill>
                            <a:srgbClr val="2F78C4"/>
                          </a:solidFill>
                          <a:effectLst/>
                          <a:uLnTx/>
                          <a:uFillTx/>
                          <a:latin typeface="+mn-lt"/>
                          <a:ea typeface="+mn-ea"/>
                          <a:cs typeface="+mn-cs"/>
                        </a:rPr>
                        <a:t>Task 6</a:t>
                      </a:r>
                    </a:p>
                  </a:txBody>
                  <a:tcPr marT="91440" marB="91440" anchor="ctr">
                    <a:lnL w="12700" cmpd="sng">
                      <a:noFill/>
                    </a:lnL>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100" cap="none" spc="0" normalizeH="0" baseline="0" noProof="0">
                          <a:ln>
                            <a:noFill/>
                          </a:ln>
                          <a:solidFill>
                            <a:srgbClr val="000048"/>
                          </a:solidFill>
                          <a:effectLst/>
                          <a:uLnTx/>
                          <a:uFillTx/>
                          <a:latin typeface="+mn-lt"/>
                          <a:ea typeface="+mn-ea"/>
                          <a:cs typeface="+mn-cs"/>
                        </a:rPr>
                        <a:t>Name</a:t>
                      </a:r>
                      <a:endParaRPr kumimoji="0" lang="en-US" sz="1200" b="0" i="0" u="none" strike="noStrike" kern="1200" cap="none" spc="0" normalizeH="0" baseline="0" noProof="0">
                        <a:ln>
                          <a:noFill/>
                        </a:ln>
                        <a:solidFill>
                          <a:srgbClr val="000048"/>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20000"/>
                        </a:lnSpc>
                        <a:spcBef>
                          <a:spcPts val="12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48"/>
                          </a:solidFill>
                          <a:effectLst/>
                          <a:uLnTx/>
                          <a:uFillTx/>
                          <a:latin typeface="+mn-lt"/>
                          <a:ea typeface="+mn-ea"/>
                          <a:cs typeface="+mn-cs"/>
                        </a:rPr>
                        <a:t>Date</a:t>
                      </a:r>
                      <a:endParaRPr kumimoji="0" lang="en-US" sz="1200" b="1" i="0" u="none" strike="noStrike" kern="1200" cap="none" spc="0" normalizeH="0" baseline="0" noProof="0">
                        <a:ln>
                          <a:noFill/>
                        </a:ln>
                        <a:solidFill>
                          <a:schemeClr val="tx1"/>
                        </a:solidFill>
                        <a:effectLst/>
                        <a:uLnTx/>
                        <a:uFillTx/>
                        <a:latin typeface="+mn-lt"/>
                        <a:ea typeface="+mn-ea"/>
                        <a:cs typeface="+mn-cs"/>
                      </a:endParaRPr>
                    </a:p>
                  </a:txBody>
                  <a:tcPr marT="91440" marB="91440" anchor="ctr">
                    <a:no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48"/>
                          </a:solidFill>
                          <a:effectLst/>
                          <a:uLnTx/>
                          <a:uFillTx/>
                          <a:latin typeface="+mn-lt"/>
                          <a:ea typeface="+mn-ea"/>
                          <a:cs typeface="+mn-cs"/>
                        </a:rPr>
                        <a:t>Date</a:t>
                      </a:r>
                      <a:endParaRPr kumimoji="0" lang="en-US" sz="1200" b="0" i="0" u="none" strike="noStrike" kern="1100" cap="none" spc="0" normalizeH="0" baseline="0" noProof="0">
                        <a:ln>
                          <a:noFill/>
                        </a:ln>
                        <a:solidFill>
                          <a:srgbClr val="000048"/>
                        </a:solidFill>
                        <a:effectLst/>
                        <a:uLnTx/>
                        <a:uFillTx/>
                        <a:latin typeface="+mn-lt"/>
                        <a:ea typeface="+mn-ea"/>
                        <a:cs typeface="+mn-cs"/>
                      </a:endParaRPr>
                    </a:p>
                  </a:txBody>
                  <a:tcPr marR="121920" marT="60960" marB="60960" anchor="ctr">
                    <a:noFill/>
                  </a:tcPr>
                </a:tc>
                <a:tc>
                  <a:txBody>
                    <a:bodyPr/>
                    <a:lstStyle/>
                    <a:p>
                      <a:pPr marL="171450" indent="-171450" algn="l" defTabSz="914400" rtl="0" eaLnBrk="1" latinLnBrk="0" hangingPunct="1">
                        <a:spcBef>
                          <a:spcPts val="0"/>
                        </a:spcBef>
                        <a:spcAft>
                          <a:spcPts val="0"/>
                        </a:spcAft>
                        <a:buFont typeface="Arial" panose="020B0604020202020204" pitchFamily="34" charset="0"/>
                        <a:buChar char="•"/>
                        <a:tabLst/>
                      </a:pPr>
                      <a:endParaRPr lang="en-US" sz="1200" kern="1200">
                        <a:solidFill>
                          <a:schemeClr val="accent1"/>
                        </a:solidFill>
                        <a:effectLst/>
                        <a:latin typeface="+mn-lt"/>
                        <a:ea typeface="+mn-ea"/>
                        <a:cs typeface="+mn-cs"/>
                      </a:endParaRPr>
                    </a:p>
                  </a:txBody>
                  <a:tcPr marR="121920" marT="60960" marB="60960" anchor="ctr">
                    <a:lnR w="12700" cmpd="sng">
                      <a:noFill/>
                    </a:lnR>
                    <a:noFill/>
                  </a:tcPr>
                </a:tc>
                <a:extLst>
                  <a:ext uri="{0D108BD9-81ED-4DB2-BD59-A6C34878D82A}">
                    <a16:rowId xmlns:a16="http://schemas.microsoft.com/office/drawing/2014/main" val="2172205813"/>
                  </a:ext>
                </a:extLst>
              </a:tr>
            </a:tbl>
          </a:graphicData>
        </a:graphic>
      </p:graphicFrame>
      <p:sp>
        <p:nvSpPr>
          <p:cNvPr id="28" name="Oval 27" descr="Green ball">
            <a:extLst>
              <a:ext uri="{FF2B5EF4-FFF2-40B4-BE49-F238E27FC236}">
                <a16:creationId xmlns:a16="http://schemas.microsoft.com/office/drawing/2014/main" id="{95607258-C448-DA8F-1E61-EC03BBCB91CC}"/>
              </a:ext>
            </a:extLst>
          </p:cNvPr>
          <p:cNvSpPr>
            <a:spLocks noChangeAspect="1"/>
          </p:cNvSpPr>
          <p:nvPr/>
        </p:nvSpPr>
        <p:spPr>
          <a:xfrm>
            <a:off x="11086435" y="2077629"/>
            <a:ext cx="274320" cy="274320"/>
          </a:xfrm>
          <a:prstGeom prst="ellipse">
            <a:avLst/>
          </a:prstGeom>
          <a:solidFill>
            <a:srgbClr val="2DB81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a:p>
        </p:txBody>
      </p:sp>
      <p:sp>
        <p:nvSpPr>
          <p:cNvPr id="27" name="Oval 26" descr="Yellow ball">
            <a:extLst>
              <a:ext uri="{FF2B5EF4-FFF2-40B4-BE49-F238E27FC236}">
                <a16:creationId xmlns:a16="http://schemas.microsoft.com/office/drawing/2014/main" id="{19ECB8DF-243F-14CA-05FD-5B524776D0DC}"/>
              </a:ext>
            </a:extLst>
          </p:cNvPr>
          <p:cNvSpPr>
            <a:spLocks noChangeAspect="1"/>
          </p:cNvSpPr>
          <p:nvPr/>
        </p:nvSpPr>
        <p:spPr>
          <a:xfrm>
            <a:off x="11086435" y="2753214"/>
            <a:ext cx="274320" cy="274320"/>
          </a:xfrm>
          <a:prstGeom prst="ellipse">
            <a:avLst/>
          </a:prstGeom>
          <a:solidFill>
            <a:srgbClr val="E9C71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a:p>
        </p:txBody>
      </p:sp>
      <p:sp>
        <p:nvSpPr>
          <p:cNvPr id="26" name="Oval 25" descr="Red ball">
            <a:extLst>
              <a:ext uri="{FF2B5EF4-FFF2-40B4-BE49-F238E27FC236}">
                <a16:creationId xmlns:a16="http://schemas.microsoft.com/office/drawing/2014/main" id="{92F480A8-A2D7-83FC-0D8F-D9A3212A7B76}"/>
              </a:ext>
            </a:extLst>
          </p:cNvPr>
          <p:cNvSpPr>
            <a:spLocks noChangeAspect="1"/>
          </p:cNvSpPr>
          <p:nvPr/>
        </p:nvSpPr>
        <p:spPr>
          <a:xfrm>
            <a:off x="11107589" y="3428799"/>
            <a:ext cx="274320" cy="274320"/>
          </a:xfrm>
          <a:prstGeom prst="ellipse">
            <a:avLst/>
          </a:prstGeom>
          <a:solidFill>
            <a:srgbClr val="B81F2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a:p>
        </p:txBody>
      </p:sp>
      <p:sp>
        <p:nvSpPr>
          <p:cNvPr id="33" name="Oval 32" descr="Green ball">
            <a:extLst>
              <a:ext uri="{FF2B5EF4-FFF2-40B4-BE49-F238E27FC236}">
                <a16:creationId xmlns:a16="http://schemas.microsoft.com/office/drawing/2014/main" id="{0D7D1304-FE45-9736-6A98-90AD01E1D19B}"/>
              </a:ext>
            </a:extLst>
          </p:cNvPr>
          <p:cNvSpPr>
            <a:spLocks noChangeAspect="1"/>
          </p:cNvSpPr>
          <p:nvPr/>
        </p:nvSpPr>
        <p:spPr>
          <a:xfrm>
            <a:off x="11086435" y="4104384"/>
            <a:ext cx="274320" cy="274320"/>
          </a:xfrm>
          <a:prstGeom prst="ellipse">
            <a:avLst/>
          </a:prstGeom>
          <a:solidFill>
            <a:srgbClr val="2DB81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a:p>
        </p:txBody>
      </p:sp>
      <p:sp>
        <p:nvSpPr>
          <p:cNvPr id="32" name="Oval 31" descr="Yellow ball">
            <a:extLst>
              <a:ext uri="{FF2B5EF4-FFF2-40B4-BE49-F238E27FC236}">
                <a16:creationId xmlns:a16="http://schemas.microsoft.com/office/drawing/2014/main" id="{C7846E3F-6BFC-9A6E-11BB-096A5802C373}"/>
              </a:ext>
            </a:extLst>
          </p:cNvPr>
          <p:cNvSpPr>
            <a:spLocks noChangeAspect="1"/>
          </p:cNvSpPr>
          <p:nvPr/>
        </p:nvSpPr>
        <p:spPr>
          <a:xfrm>
            <a:off x="11086435" y="4779969"/>
            <a:ext cx="274320" cy="274320"/>
          </a:xfrm>
          <a:prstGeom prst="ellipse">
            <a:avLst/>
          </a:prstGeom>
          <a:solidFill>
            <a:srgbClr val="E9C71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a:p>
        </p:txBody>
      </p:sp>
      <p:sp>
        <p:nvSpPr>
          <p:cNvPr id="31" name="Oval 30" descr="Red ball">
            <a:extLst>
              <a:ext uri="{FF2B5EF4-FFF2-40B4-BE49-F238E27FC236}">
                <a16:creationId xmlns:a16="http://schemas.microsoft.com/office/drawing/2014/main" id="{C5632F8C-D1B8-91D7-C454-310356570747}"/>
              </a:ext>
            </a:extLst>
          </p:cNvPr>
          <p:cNvSpPr>
            <a:spLocks noChangeAspect="1"/>
          </p:cNvSpPr>
          <p:nvPr/>
        </p:nvSpPr>
        <p:spPr>
          <a:xfrm>
            <a:off x="11107589" y="5455553"/>
            <a:ext cx="274320" cy="274320"/>
          </a:xfrm>
          <a:prstGeom prst="ellipse">
            <a:avLst/>
          </a:prstGeom>
          <a:solidFill>
            <a:srgbClr val="B81F2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a:p>
        </p:txBody>
      </p:sp>
      <p:sp>
        <p:nvSpPr>
          <p:cNvPr id="6" name="Slide Number Placeholder 5">
            <a:extLst>
              <a:ext uri="{FF2B5EF4-FFF2-40B4-BE49-F238E27FC236}">
                <a16:creationId xmlns:a16="http://schemas.microsoft.com/office/drawing/2014/main" id="{E879FEEB-FD6B-E3E7-0FD7-F2B0B5E55F36}"/>
              </a:ext>
            </a:extLst>
          </p:cNvPr>
          <p:cNvSpPr>
            <a:spLocks noGrp="1"/>
          </p:cNvSpPr>
          <p:nvPr>
            <p:ph type="sldNum" sz="quarter" idx="12"/>
          </p:nvPr>
        </p:nvSpPr>
        <p:spPr/>
        <p:txBody>
          <a:bodyPr/>
          <a:lstStyle/>
          <a:p>
            <a:fld id="{38826FC0-333C-E549-9FA3-0EE43DF298A3}" type="slidenum">
              <a:rPr lang="en-US" smtClean="0"/>
              <a:pPr/>
              <a:t>70</a:t>
            </a:fld>
            <a:endParaRPr lang="en-US"/>
          </a:p>
        </p:txBody>
      </p:sp>
      <p:sp>
        <p:nvSpPr>
          <p:cNvPr id="5" name="Footer Placeholder 4">
            <a:extLst>
              <a:ext uri="{FF2B5EF4-FFF2-40B4-BE49-F238E27FC236}">
                <a16:creationId xmlns:a16="http://schemas.microsoft.com/office/drawing/2014/main" id="{37810E30-0487-1C47-D9AA-9DF468DC9D1F}"/>
              </a:ext>
            </a:extLst>
          </p:cNvPr>
          <p:cNvSpPr>
            <a:spLocks noGrp="1"/>
          </p:cNvSpPr>
          <p:nvPr>
            <p:ph type="ftr" sz="quarter" idx="11"/>
          </p:nvPr>
        </p:nvSpPr>
        <p:spPr/>
        <p:txBody>
          <a:bodyPr/>
          <a:lstStyle/>
          <a:p>
            <a:r>
              <a:rPr lang="en-US"/>
              <a:t>© 2025–2027 Cognizant | Private</a:t>
            </a:r>
          </a:p>
        </p:txBody>
      </p:sp>
    </p:spTree>
    <p:extLst>
      <p:ext uri="{BB962C8B-B14F-4D97-AF65-F5344CB8AC3E}">
        <p14:creationId xmlns:p14="http://schemas.microsoft.com/office/powerpoint/2010/main" val="4449511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8BA93-81FF-A7B5-7552-65DE206CDF1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C9A32B1-C6BA-4976-3ADE-1E6FB66F8121}"/>
              </a:ext>
            </a:extLst>
          </p:cNvPr>
          <p:cNvSpPr>
            <a:spLocks noGrp="1"/>
          </p:cNvSpPr>
          <p:nvPr>
            <p:ph type="title"/>
          </p:nvPr>
        </p:nvSpPr>
        <p:spPr>
          <a:xfrm>
            <a:off x="457201" y="2930402"/>
            <a:ext cx="4754880" cy="997196"/>
          </a:xfrm>
        </p:spPr>
        <p:txBody>
          <a:bodyPr/>
          <a:lstStyle/>
          <a:p>
            <a:r>
              <a:rPr lang="en-US"/>
              <a:t>Contents</a:t>
            </a:r>
          </a:p>
        </p:txBody>
      </p:sp>
      <p:sp>
        <p:nvSpPr>
          <p:cNvPr id="2" name="Footer Placeholder 1">
            <a:extLst>
              <a:ext uri="{FF2B5EF4-FFF2-40B4-BE49-F238E27FC236}">
                <a16:creationId xmlns:a16="http://schemas.microsoft.com/office/drawing/2014/main" id="{D6B55197-67BB-B841-9C78-A03057FCCEB8}"/>
              </a:ext>
            </a:extLst>
          </p:cNvPr>
          <p:cNvSpPr>
            <a:spLocks noGrp="1"/>
          </p:cNvSpPr>
          <p:nvPr>
            <p:ph type="ftr" sz="quarter" idx="11"/>
          </p:nvPr>
        </p:nvSpPr>
        <p:spPr>
          <a:xfrm>
            <a:off x="1005840" y="6400800"/>
            <a:ext cx="1371600" cy="228600"/>
          </a:xfrm>
        </p:spPr>
        <p:txBody>
          <a:bodyPr/>
          <a:lstStyle/>
          <a:p>
            <a:r>
              <a:rPr lang="en-US"/>
              <a:t>© 2025–2027 Cognizant | Private</a:t>
            </a:r>
          </a:p>
        </p:txBody>
      </p:sp>
      <p:sp>
        <p:nvSpPr>
          <p:cNvPr id="13" name="Content Placeholder 12">
            <a:extLst>
              <a:ext uri="{FF2B5EF4-FFF2-40B4-BE49-F238E27FC236}">
                <a16:creationId xmlns:a16="http://schemas.microsoft.com/office/drawing/2014/main" id="{B758914C-DE97-D22D-61F5-AFBCE9F61655}"/>
              </a:ext>
            </a:extLst>
          </p:cNvPr>
          <p:cNvSpPr>
            <a:spLocks noGrp="1"/>
          </p:cNvSpPr>
          <p:nvPr>
            <p:ph idx="1"/>
          </p:nvPr>
        </p:nvSpPr>
        <p:spPr>
          <a:xfrm>
            <a:off x="6096000" y="914400"/>
            <a:ext cx="5635752" cy="5029200"/>
          </a:xfrm>
        </p:spPr>
        <p:txBody>
          <a:bodyPr/>
          <a:lstStyle/>
          <a:p>
            <a:r>
              <a:rPr lang="en-US">
                <a:solidFill>
                  <a:srgbClr val="666692"/>
                </a:solidFill>
              </a:rPr>
              <a:t>Design elements</a:t>
            </a:r>
          </a:p>
          <a:p>
            <a:r>
              <a:rPr lang="en-US">
                <a:solidFill>
                  <a:srgbClr val="666692"/>
                </a:solidFill>
              </a:rPr>
              <a:t>Company overview</a:t>
            </a:r>
          </a:p>
          <a:p>
            <a:r>
              <a:rPr lang="en-US">
                <a:solidFill>
                  <a:srgbClr val="666692"/>
                </a:solidFill>
              </a:rPr>
              <a:t>Org charts and bios</a:t>
            </a:r>
          </a:p>
          <a:p>
            <a:r>
              <a:rPr lang="en-US">
                <a:solidFill>
                  <a:srgbClr val="666692"/>
                </a:solidFill>
              </a:rPr>
              <a:t>Content graphics and layouts</a:t>
            </a:r>
          </a:p>
          <a:p>
            <a:r>
              <a:rPr lang="en-US">
                <a:solidFill>
                  <a:srgbClr val="666692"/>
                </a:solidFill>
              </a:rPr>
              <a:t>Timelines</a:t>
            </a:r>
          </a:p>
          <a:p>
            <a:r>
              <a:rPr lang="en-US">
                <a:solidFill>
                  <a:srgbClr val="666692"/>
                </a:solidFill>
              </a:rPr>
              <a:t>Tables</a:t>
            </a:r>
          </a:p>
          <a:p>
            <a:r>
              <a:rPr lang="en-US">
                <a:solidFill>
                  <a:srgbClr val="666692"/>
                </a:solidFill>
              </a:rPr>
              <a:t>Charts and graphs </a:t>
            </a:r>
          </a:p>
          <a:p>
            <a:r>
              <a:rPr lang="en-US"/>
              <a:t>Image-led slides</a:t>
            </a:r>
          </a:p>
        </p:txBody>
      </p:sp>
      <p:sp>
        <p:nvSpPr>
          <p:cNvPr id="10" name="Slide Number Placeholder 9">
            <a:extLst>
              <a:ext uri="{FF2B5EF4-FFF2-40B4-BE49-F238E27FC236}">
                <a16:creationId xmlns:a16="http://schemas.microsoft.com/office/drawing/2014/main" id="{5C5AAF25-351A-FF1C-9419-39A4174CBDCE}"/>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71</a:t>
            </a:fld>
            <a:endParaRPr lang="en-US"/>
          </a:p>
        </p:txBody>
      </p:sp>
    </p:spTree>
    <p:extLst>
      <p:ext uri="{BB962C8B-B14F-4D97-AF65-F5344CB8AC3E}">
        <p14:creationId xmlns:p14="http://schemas.microsoft.com/office/powerpoint/2010/main" val="38202055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71DE-4D27-DDFF-13CB-8FD559167663}"/>
            </a:ext>
          </a:extLst>
        </p:cNvPr>
        <p:cNvGrpSpPr/>
        <p:nvPr/>
      </p:nvGrpSpPr>
      <p:grpSpPr>
        <a:xfrm>
          <a:off x="0" y="0"/>
          <a:ext cx="0" cy="0"/>
          <a:chOff x="0" y="0"/>
          <a:chExt cx="0" cy="0"/>
        </a:xfrm>
      </p:grpSpPr>
      <p:pic>
        <p:nvPicPr>
          <p:cNvPr id="7" name="Picture Placeholder 6" descr="Seated woman in foreground speaking to a seated man in glasses in background">
            <a:extLst>
              <a:ext uri="{FF2B5EF4-FFF2-40B4-BE49-F238E27FC236}">
                <a16:creationId xmlns:a16="http://schemas.microsoft.com/office/drawing/2014/main" id="{B628E0B7-3522-62FF-CC29-62547B472A56}"/>
              </a:ext>
            </a:extLst>
          </p:cNvPr>
          <p:cNvPicPr>
            <a:picLocks noGrp="1" noChangeAspect="1"/>
          </p:cNvPicPr>
          <p:nvPr>
            <p:ph type="pic" sz="quarter" idx="22"/>
          </p:nvPr>
        </p:nvPicPr>
        <p:blipFill>
          <a:blip r:embed="rId3">
            <a:extLst>
              <a:ext uri="{28A0092B-C50C-407E-A947-70E740481C1C}">
                <a14:useLocalDpi xmlns:a14="http://schemas.microsoft.com/office/drawing/2010/main"/>
              </a:ext>
            </a:extLst>
          </a:blip>
          <a:srcRect/>
          <a:stretch>
            <a:fillRect/>
          </a:stretch>
        </p:blipFill>
        <p:spPr>
          <a:xfrm flipH="1">
            <a:off x="2650" y="0"/>
            <a:ext cx="12189350" cy="6858000"/>
          </a:xfrm>
        </p:spPr>
      </p:pic>
      <p:sp>
        <p:nvSpPr>
          <p:cNvPr id="8" name="Rectangle 7">
            <a:extLst>
              <a:ext uri="{FF2B5EF4-FFF2-40B4-BE49-F238E27FC236}">
                <a16:creationId xmlns:a16="http://schemas.microsoft.com/office/drawing/2014/main" id="{693D76DD-7C8E-0BD5-AC67-5C8E3D652263}"/>
              </a:ext>
              <a:ext uri="{C183D7F6-B498-43B3-948B-1728B52AA6E4}">
                <adec:decorative xmlns:adec="http://schemas.microsoft.com/office/drawing/2017/decorative" val="1"/>
              </a:ext>
            </a:extLst>
          </p:cNvPr>
          <p:cNvSpPr/>
          <p:nvPr/>
        </p:nvSpPr>
        <p:spPr bwMode="white">
          <a:xfrm>
            <a:off x="-1" y="0"/>
            <a:ext cx="7885043" cy="6858000"/>
          </a:xfrm>
          <a:prstGeom prst="rect">
            <a:avLst/>
          </a:prstGeom>
          <a:gradFill>
            <a:gsLst>
              <a:gs pos="20000">
                <a:srgbClr val="000000">
                  <a:alpha val="60000"/>
                </a:srgbClr>
              </a:gs>
              <a:gs pos="100000">
                <a:srgbClr val="0000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u="none" strike="noStrike" kern="1200" cap="none" spc="0" normalizeH="0" baseline="0" noProof="0">
              <a:ln>
                <a:noFill/>
              </a:ln>
              <a:solidFill>
                <a:srgbClr val="FFFFFF"/>
              </a:solidFill>
              <a:effectLst/>
              <a:uLnTx/>
              <a:uFillTx/>
              <a:ea typeface="+mn-ea"/>
              <a:cs typeface="+mn-cs"/>
            </a:endParaRPr>
          </a:p>
        </p:txBody>
      </p:sp>
      <p:sp>
        <p:nvSpPr>
          <p:cNvPr id="29" name="Title 28">
            <a:extLst>
              <a:ext uri="{FF2B5EF4-FFF2-40B4-BE49-F238E27FC236}">
                <a16:creationId xmlns:a16="http://schemas.microsoft.com/office/drawing/2014/main" id="{41FA72E0-207F-E7F0-3605-B10E3AF0DD4D}"/>
              </a:ext>
            </a:extLst>
          </p:cNvPr>
          <p:cNvSpPr>
            <a:spLocks noGrp="1"/>
          </p:cNvSpPr>
          <p:nvPr>
            <p:ph type="title"/>
          </p:nvPr>
        </p:nvSpPr>
        <p:spPr bwMode="white">
          <a:xfrm>
            <a:off x="457200" y="1330882"/>
            <a:ext cx="7518400" cy="3200876"/>
          </a:xfrm>
        </p:spPr>
        <p:txBody>
          <a:bodyPr>
            <a:spAutoFit/>
          </a:bodyPr>
          <a:lstStyle/>
          <a:p>
            <a:r>
              <a:rPr lang="en-US" sz="2400" b="0"/>
              <a:t>Lorem ipsum</a:t>
            </a:r>
            <a:br>
              <a:rPr lang="en-US" sz="2400" b="0"/>
            </a:br>
            <a:br>
              <a:rPr lang="en-US" sz="2400" b="0"/>
            </a:br>
            <a:r>
              <a:rPr lang="en-US"/>
              <a:t>Lorem ipsum dolor sit amet consectetur adipiscing elit, sed do eiusmod tempor do eiusmod tempor lorem ipsum dolor sit amet, consectetur adipiscing elit.</a:t>
            </a:r>
          </a:p>
        </p:txBody>
      </p:sp>
      <p:sp>
        <p:nvSpPr>
          <p:cNvPr id="5" name="Slide Number Placeholder 4">
            <a:extLst>
              <a:ext uri="{FF2B5EF4-FFF2-40B4-BE49-F238E27FC236}">
                <a16:creationId xmlns:a16="http://schemas.microsoft.com/office/drawing/2014/main" id="{E316CBA3-2384-B1A6-6B1C-50E64C375009}"/>
              </a:ext>
            </a:extLst>
          </p:cNvPr>
          <p:cNvSpPr>
            <a:spLocks noGrp="1"/>
          </p:cNvSpPr>
          <p:nvPr>
            <p:ph type="sldNum" sz="quarter" idx="25"/>
          </p:nvPr>
        </p:nvSpPr>
        <p:spPr bwMode="white">
          <a:xfrm>
            <a:off x="457200" y="6400799"/>
            <a:ext cx="365760" cy="228600"/>
          </a:xfrm>
        </p:spPr>
        <p:txBody>
          <a:bodyPr/>
          <a:lstStyle/>
          <a:p>
            <a:fld id="{38826FC0-333C-E549-9FA3-0EE43DF298A3}" type="slidenum">
              <a:rPr lang="en-US" smtClean="0"/>
              <a:pPr/>
              <a:t>72</a:t>
            </a:fld>
            <a:endParaRPr lang="en-US"/>
          </a:p>
        </p:txBody>
      </p:sp>
      <p:sp>
        <p:nvSpPr>
          <p:cNvPr id="2" name="Footer Placeholder 1">
            <a:extLst>
              <a:ext uri="{FF2B5EF4-FFF2-40B4-BE49-F238E27FC236}">
                <a16:creationId xmlns:a16="http://schemas.microsoft.com/office/drawing/2014/main" id="{7E9E84F3-543F-D121-B822-E633D457F696}"/>
              </a:ext>
            </a:extLst>
          </p:cNvPr>
          <p:cNvSpPr>
            <a:spLocks noGrp="1"/>
          </p:cNvSpPr>
          <p:nvPr>
            <p:ph type="ftr" sz="quarter" idx="24"/>
          </p:nvPr>
        </p:nvSpPr>
        <p:spPr bwMode="white">
          <a:xfrm>
            <a:off x="1005840" y="6400800"/>
            <a:ext cx="1371600" cy="228600"/>
          </a:xfrm>
        </p:spPr>
        <p:txBody>
          <a:bodyPr/>
          <a:lstStyle/>
          <a:p>
            <a:r>
              <a:rPr lang="en-US"/>
              <a:t>© 2025–2027 Cognizant | Private</a:t>
            </a:r>
          </a:p>
        </p:txBody>
      </p:sp>
      <p:sp>
        <p:nvSpPr>
          <p:cNvPr id="6" name="Instructions">
            <a:extLst>
              <a:ext uri="{FF2B5EF4-FFF2-40B4-BE49-F238E27FC236}">
                <a16:creationId xmlns:a16="http://schemas.microsoft.com/office/drawing/2014/main" id="{61F34AEB-2E10-83D0-2F66-35FA34B3F8C9}"/>
              </a:ext>
            </a:extLst>
          </p:cNvPr>
          <p:cNvSpPr/>
          <p:nvPr/>
        </p:nvSpPr>
        <p:spPr>
          <a:xfrm>
            <a:off x="9332129" y="457200"/>
            <a:ext cx="2402671" cy="2215991"/>
          </a:xfrm>
          <a:prstGeom prst="rect">
            <a:avLst/>
          </a:prstGeom>
          <a:solidFill>
            <a:srgbClr val="B81F2D"/>
          </a:solidFill>
        </p:spPr>
        <p:txBody>
          <a:bodyPr wrap="square" lIns="91440" tIns="91440" rIns="91440" bIns="91440" anchor="t">
            <a:spAutoFit/>
          </a:bodyPr>
          <a:lstStyle/>
          <a:p>
            <a:pPr marL="0" marR="0" lvl="0" indent="0" defTabSz="914400" eaLnBrk="1" fontAlgn="auto" latinLnBrk="0" hangingPunct="1">
              <a:lnSpc>
                <a:spcPct val="90000"/>
              </a:lnSpc>
              <a:spcBef>
                <a:spcPts val="300"/>
              </a:spcBef>
              <a:spcAft>
                <a:spcPts val="0"/>
              </a:spcAft>
              <a:buClrTx/>
              <a:buSzTx/>
              <a:buFontTx/>
              <a:buNone/>
              <a:tabLst/>
              <a:defRPr/>
            </a:pPr>
            <a:r>
              <a:rPr kumimoji="0" lang="en-US" sz="1100" b="1" i="1" u="none" strike="noStrike" kern="0" cap="none" spc="0" normalizeH="0" baseline="0" noProof="0">
                <a:ln>
                  <a:noFill/>
                </a:ln>
                <a:solidFill>
                  <a:schemeClr val="bg1"/>
                </a:solidFill>
                <a:effectLst/>
                <a:uLnTx/>
                <a:uFillTx/>
              </a:rPr>
              <a:t>Read &amp; delete before using</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rPr>
              <a:t>To replace the background image:</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rPr>
              <a:t>Right-click on the photo (Control-click), select “Change Picture &gt; From a File...” and choose new photo</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1" u="none" strike="noStrike" kern="0" cap="none" spc="0" normalizeH="0" baseline="0" noProof="0">
                <a:ln>
                  <a:noFill/>
                </a:ln>
                <a:solidFill>
                  <a:schemeClr val="bg1"/>
                </a:solidFill>
                <a:effectLst/>
                <a:uLnTx/>
                <a:uFillTx/>
              </a:rPr>
              <a:t>or</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rPr>
              <a:t>Delete the image and click, drag or paste an image</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1" u="none" strike="noStrike" kern="0" cap="none" spc="0" normalizeH="0" baseline="0" noProof="0">
                <a:ln>
                  <a:noFill/>
                </a:ln>
                <a:solidFill>
                  <a:schemeClr val="bg1"/>
                </a:solidFill>
                <a:effectLst/>
                <a:uLnTx/>
                <a:uFillTx/>
              </a:rPr>
              <a:t>Ensure there is enough contrast between image and text for readability</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1" u="none" strike="noStrike" kern="0" cap="none" spc="0" normalizeH="0" baseline="0" noProof="0">
                <a:ln>
                  <a:noFill/>
                </a:ln>
                <a:solidFill>
                  <a:schemeClr val="bg1"/>
                </a:solidFill>
                <a:effectLst/>
                <a:uLnTx/>
                <a:uFillTx/>
              </a:rPr>
              <a:t>We have provided a dark transparent background to be used behind text and on top of image if needed for contrast</a:t>
            </a:r>
          </a:p>
        </p:txBody>
      </p:sp>
    </p:spTree>
    <p:extLst>
      <p:ext uri="{BB962C8B-B14F-4D97-AF65-F5344CB8AC3E}">
        <p14:creationId xmlns:p14="http://schemas.microsoft.com/office/powerpoint/2010/main" val="353336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71DE-4D27-DDFF-13CB-8FD559167663}"/>
            </a:ext>
          </a:extLst>
        </p:cNvPr>
        <p:cNvGrpSpPr/>
        <p:nvPr/>
      </p:nvGrpSpPr>
      <p:grpSpPr>
        <a:xfrm>
          <a:off x="0" y="0"/>
          <a:ext cx="0" cy="0"/>
          <a:chOff x="0" y="0"/>
          <a:chExt cx="0" cy="0"/>
        </a:xfrm>
      </p:grpSpPr>
      <p:pic>
        <p:nvPicPr>
          <p:cNvPr id="11" name="Picture Placeholder 10" descr="Offshore oil rig and tanker ship backlit by the sun on a beautiful clear day">
            <a:extLst>
              <a:ext uri="{FF2B5EF4-FFF2-40B4-BE49-F238E27FC236}">
                <a16:creationId xmlns:a16="http://schemas.microsoft.com/office/drawing/2014/main" id="{7BDEEF9A-B47E-6F6D-8F1D-7AA639E4BD88}"/>
              </a:ext>
            </a:extLst>
          </p:cNvPr>
          <p:cNvPicPr>
            <a:picLocks noGrp="1" noChangeAspect="1"/>
          </p:cNvPicPr>
          <p:nvPr>
            <p:ph type="pic" sz="quarter" idx="22"/>
          </p:nvPr>
        </p:nvPicPr>
        <p:blipFill rotWithShape="1">
          <a:blip r:embed="rId3">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693D76DD-7C8E-0BD5-AC67-5C8E3D652263}"/>
              </a:ext>
              <a:ext uri="{C183D7F6-B498-43B3-948B-1728B52AA6E4}">
                <adec:decorative xmlns:adec="http://schemas.microsoft.com/office/drawing/2017/decorative" val="1"/>
              </a:ext>
            </a:extLst>
          </p:cNvPr>
          <p:cNvSpPr/>
          <p:nvPr/>
        </p:nvSpPr>
        <p:spPr>
          <a:xfrm>
            <a:off x="-1" y="0"/>
            <a:ext cx="7885043" cy="6858000"/>
          </a:xfrm>
          <a:prstGeom prst="rect">
            <a:avLst/>
          </a:prstGeom>
          <a:gradFill flip="none" rotWithShape="1">
            <a:gsLst>
              <a:gs pos="0">
                <a:schemeClr val="bg2"/>
              </a:gs>
              <a:gs pos="33000">
                <a:srgbClr val="FFFFFF">
                  <a:alpha val="71208"/>
                </a:srgbClr>
              </a:gs>
              <a:gs pos="67000">
                <a:schemeClr val="bg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28">
            <a:extLst>
              <a:ext uri="{FF2B5EF4-FFF2-40B4-BE49-F238E27FC236}">
                <a16:creationId xmlns:a16="http://schemas.microsoft.com/office/drawing/2014/main" id="{41FA72E0-207F-E7F0-3605-B10E3AF0DD4D}"/>
              </a:ext>
            </a:extLst>
          </p:cNvPr>
          <p:cNvSpPr>
            <a:spLocks noGrp="1"/>
          </p:cNvSpPr>
          <p:nvPr>
            <p:ph type="title"/>
          </p:nvPr>
        </p:nvSpPr>
        <p:spPr>
          <a:xfrm>
            <a:off x="457201" y="457200"/>
            <a:ext cx="4598894" cy="3354765"/>
          </a:xfrm>
        </p:spPr>
        <p:txBody>
          <a:bodyPr wrap="square">
            <a:spAutoFit/>
          </a:bodyPr>
          <a:lstStyle/>
          <a:p>
            <a:r>
              <a:rPr lang="en-US">
                <a:solidFill>
                  <a:schemeClr val="tx1"/>
                </a:solidFill>
              </a:rPr>
              <a:t>Lorem ipsum dolor sit </a:t>
            </a:r>
            <a:r>
              <a:rPr lang="en-US" err="1">
                <a:solidFill>
                  <a:schemeClr val="tx1"/>
                </a:solidFill>
              </a:rPr>
              <a:t>amet</a:t>
            </a:r>
            <a:r>
              <a:rPr lang="en-US">
                <a:solidFill>
                  <a:schemeClr val="tx1"/>
                </a:solidFill>
              </a:rPr>
              <a:t> </a:t>
            </a:r>
            <a:r>
              <a:rPr lang="en-US" err="1">
                <a:solidFill>
                  <a:schemeClr val="tx1"/>
                </a:solidFill>
              </a:rPr>
              <a:t>consectetur</a:t>
            </a:r>
            <a:r>
              <a:rPr lang="en-US">
                <a:solidFill>
                  <a:schemeClr val="tx1"/>
                </a:solidFill>
              </a:rPr>
              <a:t> </a:t>
            </a:r>
            <a:r>
              <a:rPr lang="en-US" err="1">
                <a:solidFill>
                  <a:schemeClr val="tx1"/>
                </a:solidFill>
              </a:rPr>
              <a:t>adipiscing</a:t>
            </a:r>
            <a:r>
              <a:rPr lang="en-US">
                <a:solidFill>
                  <a:schemeClr val="tx1"/>
                </a:solidFill>
              </a:rPr>
              <a:t> </a:t>
            </a:r>
            <a:r>
              <a:rPr lang="en-US" err="1">
                <a:solidFill>
                  <a:schemeClr val="tx1"/>
                </a:solidFill>
              </a:rPr>
              <a:t>elit</a:t>
            </a:r>
            <a:r>
              <a:rPr lang="en-US">
                <a:solidFill>
                  <a:schemeClr val="tx1"/>
                </a:solidFill>
              </a:rPr>
              <a:t>, sed do</a:t>
            </a:r>
            <a:br>
              <a:rPr lang="en-US">
                <a:solidFill>
                  <a:schemeClr val="tx1"/>
                </a:solidFill>
              </a:rPr>
            </a:br>
            <a:br>
              <a:rPr lang="en-US">
                <a:solidFill>
                  <a:schemeClr val="tx1"/>
                </a:solidFill>
              </a:rPr>
            </a:br>
            <a:r>
              <a:rPr lang="en-US" sz="1800" b="0">
                <a:solidFill>
                  <a:schemeClr val="tx2"/>
                </a:solidFill>
              </a:rPr>
              <a:t>Lorem ipsum dolor sit </a:t>
            </a:r>
            <a:r>
              <a:rPr lang="en-US" sz="1800" b="0" err="1">
                <a:solidFill>
                  <a:schemeClr val="tx2"/>
                </a:solidFill>
              </a:rPr>
              <a:t>amet</a:t>
            </a:r>
            <a:r>
              <a:rPr lang="en-US" sz="1800" b="0">
                <a:solidFill>
                  <a:schemeClr val="tx2"/>
                </a:solidFill>
              </a:rPr>
              <a:t>, </a:t>
            </a:r>
            <a:r>
              <a:rPr lang="en-US" sz="1800" b="0" err="1">
                <a:solidFill>
                  <a:schemeClr val="tx2"/>
                </a:solidFill>
              </a:rPr>
              <a:t>consectetur</a:t>
            </a:r>
            <a:r>
              <a:rPr lang="en-US" sz="1800" b="0">
                <a:solidFill>
                  <a:schemeClr val="tx2"/>
                </a:solidFill>
              </a:rPr>
              <a:t> </a:t>
            </a:r>
            <a:r>
              <a:rPr lang="en-US" sz="1800" b="0" err="1">
                <a:solidFill>
                  <a:schemeClr val="tx2"/>
                </a:solidFill>
              </a:rPr>
              <a:t>adipiscing</a:t>
            </a:r>
            <a:r>
              <a:rPr lang="en-US" sz="1800" b="0">
                <a:solidFill>
                  <a:schemeClr val="tx2"/>
                </a:solidFill>
              </a:rPr>
              <a:t> </a:t>
            </a:r>
            <a:r>
              <a:rPr lang="en-US" sz="1800" b="0" err="1">
                <a:solidFill>
                  <a:schemeClr val="tx2"/>
                </a:solidFill>
              </a:rPr>
              <a:t>elit</a:t>
            </a:r>
            <a:r>
              <a:rPr lang="en-US" sz="1800" b="0">
                <a:solidFill>
                  <a:schemeClr val="tx2"/>
                </a:solidFill>
              </a:rPr>
              <a:t>, sed do </a:t>
            </a:r>
            <a:r>
              <a:rPr lang="en-US" sz="1800" b="0" err="1">
                <a:solidFill>
                  <a:schemeClr val="tx2"/>
                </a:solidFill>
              </a:rPr>
              <a:t>eiusmod</a:t>
            </a:r>
            <a:r>
              <a:rPr lang="en-US" sz="1800" b="0">
                <a:solidFill>
                  <a:schemeClr val="tx2"/>
                </a:solidFill>
              </a:rPr>
              <a:t> </a:t>
            </a:r>
            <a:r>
              <a:rPr lang="en-US" sz="1800" b="0" err="1">
                <a:solidFill>
                  <a:schemeClr val="tx2"/>
                </a:solidFill>
              </a:rPr>
              <a:t>tempor</a:t>
            </a:r>
            <a:r>
              <a:rPr lang="en-US" sz="1800" b="0">
                <a:solidFill>
                  <a:schemeClr val="tx2"/>
                </a:solidFill>
              </a:rPr>
              <a:t>. Lorem ipsum dolor sit </a:t>
            </a:r>
            <a:r>
              <a:rPr lang="en-US" sz="1800" b="0" err="1">
                <a:solidFill>
                  <a:schemeClr val="tx2"/>
                </a:solidFill>
              </a:rPr>
              <a:t>amet</a:t>
            </a:r>
            <a:r>
              <a:rPr lang="en-US" sz="1800" b="0">
                <a:solidFill>
                  <a:schemeClr val="tx2"/>
                </a:solidFill>
              </a:rPr>
              <a:t>, </a:t>
            </a:r>
            <a:r>
              <a:rPr lang="en-US" sz="1800" b="0" err="1">
                <a:solidFill>
                  <a:schemeClr val="tx2"/>
                </a:solidFill>
              </a:rPr>
              <a:t>consectetur</a:t>
            </a:r>
            <a:r>
              <a:rPr lang="en-US" sz="1800" b="0">
                <a:solidFill>
                  <a:schemeClr val="tx2"/>
                </a:solidFill>
              </a:rPr>
              <a:t> </a:t>
            </a:r>
            <a:r>
              <a:rPr lang="en-US" sz="1800" b="0" err="1">
                <a:solidFill>
                  <a:schemeClr val="tx2"/>
                </a:solidFill>
              </a:rPr>
              <a:t>adipiscing</a:t>
            </a:r>
            <a:r>
              <a:rPr lang="en-US" sz="1800" b="0">
                <a:solidFill>
                  <a:schemeClr val="tx2"/>
                </a:solidFill>
              </a:rPr>
              <a:t> </a:t>
            </a:r>
            <a:r>
              <a:rPr lang="en-US" sz="1800" b="0" err="1">
                <a:solidFill>
                  <a:schemeClr val="tx2"/>
                </a:solidFill>
              </a:rPr>
              <a:t>elit</a:t>
            </a:r>
            <a:r>
              <a:rPr lang="en-US" sz="1800" b="0">
                <a:solidFill>
                  <a:schemeClr val="tx2"/>
                </a:solidFill>
              </a:rPr>
              <a:t>, sed do </a:t>
            </a:r>
            <a:r>
              <a:rPr lang="en-US" sz="1800" b="0" err="1">
                <a:solidFill>
                  <a:schemeClr val="tx2"/>
                </a:solidFill>
              </a:rPr>
              <a:t>nolan</a:t>
            </a:r>
            <a:r>
              <a:rPr lang="en-US" sz="1800" b="0">
                <a:solidFill>
                  <a:schemeClr val="tx2"/>
                </a:solidFill>
              </a:rPr>
              <a:t> </a:t>
            </a:r>
            <a:r>
              <a:rPr lang="en-US" sz="1800" b="0" err="1">
                <a:solidFill>
                  <a:schemeClr val="tx2"/>
                </a:solidFill>
              </a:rPr>
              <a:t>tempor</a:t>
            </a:r>
            <a:r>
              <a:rPr lang="en-US" sz="1800" b="0">
                <a:solidFill>
                  <a:schemeClr val="tx2"/>
                </a:solidFill>
              </a:rPr>
              <a:t> lorem ipsum dolor sit </a:t>
            </a:r>
            <a:r>
              <a:rPr lang="en-US" sz="1800" b="0" err="1">
                <a:solidFill>
                  <a:schemeClr val="tx2"/>
                </a:solidFill>
              </a:rPr>
              <a:t>amet</a:t>
            </a:r>
            <a:r>
              <a:rPr lang="en-US" sz="1800" b="0">
                <a:solidFill>
                  <a:schemeClr val="tx2"/>
                </a:solidFill>
              </a:rPr>
              <a:t>.</a:t>
            </a:r>
            <a:endParaRPr lang="en-US" b="0">
              <a:solidFill>
                <a:schemeClr val="tx1"/>
              </a:solidFill>
            </a:endParaRPr>
          </a:p>
        </p:txBody>
      </p:sp>
      <p:sp>
        <p:nvSpPr>
          <p:cNvPr id="5" name="Slide Number Placeholder 4">
            <a:extLst>
              <a:ext uri="{FF2B5EF4-FFF2-40B4-BE49-F238E27FC236}">
                <a16:creationId xmlns:a16="http://schemas.microsoft.com/office/drawing/2014/main" id="{E316CBA3-2384-B1A6-6B1C-50E64C375009}"/>
              </a:ext>
            </a:extLst>
          </p:cNvPr>
          <p:cNvSpPr>
            <a:spLocks noGrp="1"/>
          </p:cNvSpPr>
          <p:nvPr>
            <p:ph type="sldNum" sz="quarter" idx="25"/>
          </p:nvPr>
        </p:nvSpPr>
        <p:spPr>
          <a:xfrm>
            <a:off x="457200" y="6400799"/>
            <a:ext cx="365760" cy="228600"/>
          </a:xfrm>
        </p:spPr>
        <p:txBody>
          <a:bodyPr/>
          <a:lstStyle/>
          <a:p>
            <a:fld id="{38826FC0-333C-E549-9FA3-0EE43DF298A3}" type="slidenum">
              <a:rPr lang="en-US" smtClean="0">
                <a:solidFill>
                  <a:schemeClr val="tx1"/>
                </a:solidFill>
              </a:rPr>
              <a:pPr/>
              <a:t>73</a:t>
            </a:fld>
            <a:endParaRPr lang="en-US">
              <a:solidFill>
                <a:schemeClr val="tx1"/>
              </a:solidFill>
            </a:endParaRPr>
          </a:p>
        </p:txBody>
      </p:sp>
      <p:sp>
        <p:nvSpPr>
          <p:cNvPr id="2" name="Footer Placeholder 1">
            <a:extLst>
              <a:ext uri="{FF2B5EF4-FFF2-40B4-BE49-F238E27FC236}">
                <a16:creationId xmlns:a16="http://schemas.microsoft.com/office/drawing/2014/main" id="{7E9E84F3-543F-D121-B822-E633D457F696}"/>
              </a:ext>
            </a:extLst>
          </p:cNvPr>
          <p:cNvSpPr>
            <a:spLocks noGrp="1"/>
          </p:cNvSpPr>
          <p:nvPr>
            <p:ph type="ftr" sz="quarter" idx="24"/>
          </p:nvPr>
        </p:nvSpPr>
        <p:spPr>
          <a:xfrm>
            <a:off x="1005840" y="6400800"/>
            <a:ext cx="1371600" cy="228600"/>
          </a:xfrm>
        </p:spPr>
        <p:txBody>
          <a:bodyPr/>
          <a:lstStyle/>
          <a:p>
            <a:r>
              <a:rPr lang="en-US">
                <a:solidFill>
                  <a:schemeClr val="tx1"/>
                </a:solidFill>
              </a:rPr>
              <a:t>© 2025–2027 Cognizant | Private</a:t>
            </a:r>
          </a:p>
        </p:txBody>
      </p:sp>
      <p:sp>
        <p:nvSpPr>
          <p:cNvPr id="3" name="Instructions">
            <a:extLst>
              <a:ext uri="{FF2B5EF4-FFF2-40B4-BE49-F238E27FC236}">
                <a16:creationId xmlns:a16="http://schemas.microsoft.com/office/drawing/2014/main" id="{76ACC7C2-DFB2-9CFE-0F20-158163FA8A2A}"/>
              </a:ext>
            </a:extLst>
          </p:cNvPr>
          <p:cNvSpPr/>
          <p:nvPr/>
        </p:nvSpPr>
        <p:spPr>
          <a:xfrm>
            <a:off x="9332129" y="457200"/>
            <a:ext cx="2402671" cy="2215991"/>
          </a:xfrm>
          <a:prstGeom prst="rect">
            <a:avLst/>
          </a:prstGeom>
          <a:solidFill>
            <a:srgbClr val="B81F2D"/>
          </a:solidFill>
        </p:spPr>
        <p:txBody>
          <a:bodyPr wrap="square" lIns="91440" tIns="91440" rIns="91440" bIns="91440" anchor="t">
            <a:spAutoFit/>
          </a:bodyPr>
          <a:lstStyle/>
          <a:p>
            <a:pPr marL="0" marR="0" lvl="0" indent="0" defTabSz="914400" eaLnBrk="1" fontAlgn="auto" latinLnBrk="0" hangingPunct="1">
              <a:lnSpc>
                <a:spcPct val="90000"/>
              </a:lnSpc>
              <a:spcBef>
                <a:spcPts val="300"/>
              </a:spcBef>
              <a:spcAft>
                <a:spcPts val="0"/>
              </a:spcAft>
              <a:buClrTx/>
              <a:buSzTx/>
              <a:buFontTx/>
              <a:buNone/>
              <a:tabLst/>
              <a:defRPr/>
            </a:pPr>
            <a:r>
              <a:rPr kumimoji="0" lang="en-US" sz="1100" b="1" i="1" u="none" strike="noStrike" kern="0" cap="none" spc="0" normalizeH="0" baseline="0" noProof="0">
                <a:ln>
                  <a:noFill/>
                </a:ln>
                <a:solidFill>
                  <a:schemeClr val="bg1"/>
                </a:solidFill>
                <a:effectLst/>
                <a:uLnTx/>
                <a:uFillTx/>
              </a:rPr>
              <a:t>Read &amp; delete before using</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rPr>
              <a:t>To replace the background image:</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rPr>
              <a:t>Right-click on the photo (Control-click), select “Change Picture &gt; From a File...” and choose new photo</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1" u="none" strike="noStrike" kern="0" cap="none" spc="0" normalizeH="0" baseline="0" noProof="0">
                <a:ln>
                  <a:noFill/>
                </a:ln>
                <a:solidFill>
                  <a:schemeClr val="bg1"/>
                </a:solidFill>
                <a:effectLst/>
                <a:uLnTx/>
                <a:uFillTx/>
              </a:rPr>
              <a:t>or</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rPr>
              <a:t>Delete the image and click, drag or paste an image</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1" u="none" strike="noStrike" kern="0" cap="none" spc="0" normalizeH="0" baseline="0" noProof="0">
                <a:ln>
                  <a:noFill/>
                </a:ln>
                <a:solidFill>
                  <a:schemeClr val="bg1"/>
                </a:solidFill>
                <a:effectLst/>
                <a:uLnTx/>
                <a:uFillTx/>
              </a:rPr>
              <a:t>Ensure there is enough contrast between image and text for readability</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1" u="none" strike="noStrike" kern="0" cap="none" spc="0" normalizeH="0" baseline="0" noProof="0">
                <a:ln>
                  <a:noFill/>
                </a:ln>
                <a:solidFill>
                  <a:schemeClr val="bg1"/>
                </a:solidFill>
                <a:effectLst/>
                <a:uLnTx/>
                <a:uFillTx/>
              </a:rPr>
              <a:t>We have provided a dark transparent background to be used behind text and on top of image if needed for contrast</a:t>
            </a:r>
          </a:p>
        </p:txBody>
      </p:sp>
    </p:spTree>
    <p:extLst>
      <p:ext uri="{BB962C8B-B14F-4D97-AF65-F5344CB8AC3E}">
        <p14:creationId xmlns:p14="http://schemas.microsoft.com/office/powerpoint/2010/main" val="21629499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71DE-4D27-DDFF-13CB-8FD559167663}"/>
            </a:ext>
          </a:extLst>
        </p:cNvPr>
        <p:cNvGrpSpPr/>
        <p:nvPr/>
      </p:nvGrpSpPr>
      <p:grpSpPr>
        <a:xfrm>
          <a:off x="0" y="0"/>
          <a:ext cx="0" cy="0"/>
          <a:chOff x="0" y="0"/>
          <a:chExt cx="0" cy="0"/>
        </a:xfrm>
      </p:grpSpPr>
      <p:pic>
        <p:nvPicPr>
          <p:cNvPr id="6" name="Picture Placeholder 5" descr="Overhead shot of the front part of a container ship with colorful containers on deep blue water">
            <a:extLst>
              <a:ext uri="{FF2B5EF4-FFF2-40B4-BE49-F238E27FC236}">
                <a16:creationId xmlns:a16="http://schemas.microsoft.com/office/drawing/2014/main" id="{133E3DA3-0BC9-E4A9-96E2-DAB8EB66C567}"/>
              </a:ext>
            </a:extLst>
          </p:cNvPr>
          <p:cNvPicPr>
            <a:picLocks noGrp="1" noChangeAspect="1"/>
          </p:cNvPicPr>
          <p:nvPr>
            <p:ph type="pic" sz="quarter" idx="22"/>
          </p:nvPr>
        </p:nvPicPr>
        <p:blipFill rotWithShape="1">
          <a:blip r:embed="rId3">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9" name="Title 28">
            <a:extLst>
              <a:ext uri="{FF2B5EF4-FFF2-40B4-BE49-F238E27FC236}">
                <a16:creationId xmlns:a16="http://schemas.microsoft.com/office/drawing/2014/main" id="{41FA72E0-207F-E7F0-3605-B10E3AF0DD4D}"/>
              </a:ext>
            </a:extLst>
          </p:cNvPr>
          <p:cNvSpPr>
            <a:spLocks noGrp="1"/>
          </p:cNvSpPr>
          <p:nvPr>
            <p:ph type="title"/>
          </p:nvPr>
        </p:nvSpPr>
        <p:spPr bwMode="white">
          <a:xfrm>
            <a:off x="457200" y="1024128"/>
            <a:ext cx="5638800" cy="1661993"/>
          </a:xfrm>
        </p:spPr>
        <p:txBody>
          <a:bodyPr wrap="square">
            <a:spAutoFit/>
          </a:bodyPr>
          <a:lstStyle/>
          <a:p>
            <a:r>
              <a:rPr lang="en-US" sz="3600"/>
              <a:t>Lorem ipsum dolor sit amet consectetur adipiscing elit, sed do</a:t>
            </a:r>
          </a:p>
        </p:txBody>
      </p:sp>
      <p:sp>
        <p:nvSpPr>
          <p:cNvPr id="5" name="Slide Number Placeholder 4">
            <a:extLst>
              <a:ext uri="{FF2B5EF4-FFF2-40B4-BE49-F238E27FC236}">
                <a16:creationId xmlns:a16="http://schemas.microsoft.com/office/drawing/2014/main" id="{E316CBA3-2384-B1A6-6B1C-50E64C375009}"/>
              </a:ext>
            </a:extLst>
          </p:cNvPr>
          <p:cNvSpPr>
            <a:spLocks noGrp="1"/>
          </p:cNvSpPr>
          <p:nvPr>
            <p:ph type="sldNum" sz="quarter" idx="25"/>
          </p:nvPr>
        </p:nvSpPr>
        <p:spPr bwMode="white">
          <a:xfrm>
            <a:off x="457200" y="6400799"/>
            <a:ext cx="365760" cy="228600"/>
          </a:xfrm>
        </p:spPr>
        <p:txBody>
          <a:bodyPr/>
          <a:lstStyle/>
          <a:p>
            <a:fld id="{38826FC0-333C-E549-9FA3-0EE43DF298A3}" type="slidenum">
              <a:rPr lang="en-US" smtClean="0"/>
              <a:pPr/>
              <a:t>74</a:t>
            </a:fld>
            <a:endParaRPr lang="en-US"/>
          </a:p>
        </p:txBody>
      </p:sp>
      <p:sp>
        <p:nvSpPr>
          <p:cNvPr id="2" name="Footer Placeholder 1">
            <a:extLst>
              <a:ext uri="{FF2B5EF4-FFF2-40B4-BE49-F238E27FC236}">
                <a16:creationId xmlns:a16="http://schemas.microsoft.com/office/drawing/2014/main" id="{7E9E84F3-543F-D121-B822-E633D457F696}"/>
              </a:ext>
            </a:extLst>
          </p:cNvPr>
          <p:cNvSpPr>
            <a:spLocks noGrp="1"/>
          </p:cNvSpPr>
          <p:nvPr>
            <p:ph type="ftr" sz="quarter" idx="24"/>
          </p:nvPr>
        </p:nvSpPr>
        <p:spPr bwMode="white">
          <a:xfrm>
            <a:off x="1005840" y="6400800"/>
            <a:ext cx="1371600" cy="228600"/>
          </a:xfrm>
        </p:spPr>
        <p:txBody>
          <a:bodyPr/>
          <a:lstStyle/>
          <a:p>
            <a:r>
              <a:rPr lang="en-US"/>
              <a:t>© 2025–2027 Cognizant | Private</a:t>
            </a:r>
          </a:p>
        </p:txBody>
      </p:sp>
      <p:sp>
        <p:nvSpPr>
          <p:cNvPr id="4" name="Instructions">
            <a:extLst>
              <a:ext uri="{FF2B5EF4-FFF2-40B4-BE49-F238E27FC236}">
                <a16:creationId xmlns:a16="http://schemas.microsoft.com/office/drawing/2014/main" id="{7360FE03-8A17-686F-BE6F-59E97AE95C5D}"/>
              </a:ext>
            </a:extLst>
          </p:cNvPr>
          <p:cNvSpPr/>
          <p:nvPr/>
        </p:nvSpPr>
        <p:spPr>
          <a:xfrm>
            <a:off x="9332129" y="457200"/>
            <a:ext cx="2402671" cy="2215991"/>
          </a:xfrm>
          <a:prstGeom prst="rect">
            <a:avLst/>
          </a:prstGeom>
          <a:solidFill>
            <a:srgbClr val="B81F2D"/>
          </a:solidFill>
        </p:spPr>
        <p:txBody>
          <a:bodyPr wrap="square" lIns="91440" tIns="91440" rIns="91440" bIns="91440" anchor="t">
            <a:spAutoFit/>
          </a:bodyPr>
          <a:lstStyle/>
          <a:p>
            <a:pPr marL="0" marR="0" lvl="0" indent="0" defTabSz="914400" eaLnBrk="1" fontAlgn="auto" latinLnBrk="0" hangingPunct="1">
              <a:lnSpc>
                <a:spcPct val="90000"/>
              </a:lnSpc>
              <a:spcBef>
                <a:spcPts val="300"/>
              </a:spcBef>
              <a:spcAft>
                <a:spcPts val="0"/>
              </a:spcAft>
              <a:buClrTx/>
              <a:buSzTx/>
              <a:buFontTx/>
              <a:buNone/>
              <a:tabLst/>
              <a:defRPr/>
            </a:pPr>
            <a:r>
              <a:rPr kumimoji="0" lang="en-US" sz="1100" b="1" i="1" u="none" strike="noStrike" kern="0" cap="none" spc="0" normalizeH="0" baseline="0" noProof="0">
                <a:ln>
                  <a:noFill/>
                </a:ln>
                <a:solidFill>
                  <a:schemeClr val="bg1"/>
                </a:solidFill>
                <a:effectLst/>
                <a:uLnTx/>
                <a:uFillTx/>
              </a:rPr>
              <a:t>Read &amp; delete before using</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rPr>
              <a:t>To replace the background image:</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rPr>
              <a:t>Right-click on the photo (Control-click), select “Change Picture &gt; From a File...” and choose new photo</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1" u="none" strike="noStrike" kern="0" cap="none" spc="0" normalizeH="0" baseline="0" noProof="0">
                <a:ln>
                  <a:noFill/>
                </a:ln>
                <a:solidFill>
                  <a:schemeClr val="bg1"/>
                </a:solidFill>
                <a:effectLst/>
                <a:uLnTx/>
                <a:uFillTx/>
              </a:rPr>
              <a:t>or</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rPr>
              <a:t>Delete the image and click, drag or paste an image</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1" u="none" strike="noStrike" kern="0" cap="none" spc="0" normalizeH="0" baseline="0" noProof="0">
                <a:ln>
                  <a:noFill/>
                </a:ln>
                <a:solidFill>
                  <a:schemeClr val="bg1"/>
                </a:solidFill>
                <a:effectLst/>
                <a:uLnTx/>
                <a:uFillTx/>
              </a:rPr>
              <a:t>Ensure there is enough contrast between image and text for readability</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1" u="none" strike="noStrike" kern="0" cap="none" spc="0" normalizeH="0" baseline="0" noProof="0">
                <a:ln>
                  <a:noFill/>
                </a:ln>
                <a:solidFill>
                  <a:schemeClr val="bg1"/>
                </a:solidFill>
                <a:effectLst/>
                <a:uLnTx/>
                <a:uFillTx/>
              </a:rPr>
              <a:t>We have provided a dark transparent background to be used behind text and on top of image if needed for contrast</a:t>
            </a:r>
          </a:p>
        </p:txBody>
      </p:sp>
    </p:spTree>
    <p:extLst>
      <p:ext uri="{BB962C8B-B14F-4D97-AF65-F5344CB8AC3E}">
        <p14:creationId xmlns:p14="http://schemas.microsoft.com/office/powerpoint/2010/main" val="22838010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71DE-4D27-DDFF-13CB-8FD559167663}"/>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41FA72E0-207F-E7F0-3605-B10E3AF0DD4D}"/>
              </a:ext>
            </a:extLst>
          </p:cNvPr>
          <p:cNvSpPr>
            <a:spLocks noGrp="1"/>
          </p:cNvSpPr>
          <p:nvPr>
            <p:ph type="title"/>
          </p:nvPr>
        </p:nvSpPr>
        <p:spPr>
          <a:xfrm>
            <a:off x="457200" y="2210204"/>
            <a:ext cx="4652963" cy="2437590"/>
          </a:xfrm>
        </p:spPr>
        <p:txBody>
          <a:bodyPr wrap="square">
            <a:spAutoFit/>
          </a:bodyPr>
          <a:lstStyle/>
          <a:p>
            <a:r>
              <a:rPr lang="en-US" sz="2400" b="0"/>
              <a:t>Lorem ipsum </a:t>
            </a:r>
            <a:br>
              <a:rPr lang="en-US"/>
            </a:br>
            <a:br>
              <a:rPr lang="en-US"/>
            </a:br>
            <a:r>
              <a:rPr lang="en-US" sz="3600"/>
              <a:t>Lorem ipsum dolor sit amet consectetur adipiscing elit</a:t>
            </a:r>
            <a:endParaRPr lang="en-US"/>
          </a:p>
        </p:txBody>
      </p:sp>
      <p:pic>
        <p:nvPicPr>
          <p:cNvPr id="10" name="Picture Placeholder 9" descr="Overhead shot of a man in shorts and a t-shirt walking while looking down at his phone">
            <a:extLst>
              <a:ext uri="{FF2B5EF4-FFF2-40B4-BE49-F238E27FC236}">
                <a16:creationId xmlns:a16="http://schemas.microsoft.com/office/drawing/2014/main" id="{ECCB7606-6990-11E5-5BA3-7D54133B52C1}"/>
              </a:ext>
            </a:extLst>
          </p:cNvPr>
          <p:cNvPicPr>
            <a:picLocks noGrp="1" noChangeAspect="1"/>
          </p:cNvPicPr>
          <p:nvPr>
            <p:ph type="pic" sz="quarter" idx="22"/>
          </p:nvPr>
        </p:nvPicPr>
        <p:blipFill rotWithShape="1">
          <a:blip r:embed="rId3">
            <a:extLst>
              <a:ext uri="{28A0092B-C50C-407E-A947-70E740481C1C}">
                <a14:useLocalDpi xmlns:a14="http://schemas.microsoft.com/office/drawing/2010/main"/>
              </a:ext>
            </a:extLst>
          </a:blip>
          <a:srcRect/>
          <a:stretch/>
        </p:blipFill>
        <p:spPr>
          <a:xfrm>
            <a:off x="6111240" y="0"/>
            <a:ext cx="6080760" cy="6858000"/>
          </a:xfrm>
          <a:prstGeom prst="rect">
            <a:avLst/>
          </a:prstGeom>
        </p:spPr>
      </p:pic>
      <p:sp>
        <p:nvSpPr>
          <p:cNvPr id="3" name="Instructions">
            <a:extLst>
              <a:ext uri="{FF2B5EF4-FFF2-40B4-BE49-F238E27FC236}">
                <a16:creationId xmlns:a16="http://schemas.microsoft.com/office/drawing/2014/main" id="{FD13473A-0501-0550-DA7F-26A573EFD219}"/>
              </a:ext>
            </a:extLst>
          </p:cNvPr>
          <p:cNvSpPr/>
          <p:nvPr/>
        </p:nvSpPr>
        <p:spPr>
          <a:xfrm>
            <a:off x="9332129" y="457200"/>
            <a:ext cx="2402671" cy="2215991"/>
          </a:xfrm>
          <a:prstGeom prst="rect">
            <a:avLst/>
          </a:prstGeom>
          <a:solidFill>
            <a:srgbClr val="B81F2D"/>
          </a:solidFill>
        </p:spPr>
        <p:txBody>
          <a:bodyPr wrap="square" lIns="91440" tIns="91440" rIns="91440" bIns="91440" anchor="t">
            <a:spAutoFit/>
          </a:bodyPr>
          <a:lstStyle/>
          <a:p>
            <a:pPr marL="0" marR="0" lvl="0" indent="0" defTabSz="914400" eaLnBrk="1" fontAlgn="auto" latinLnBrk="0" hangingPunct="1">
              <a:lnSpc>
                <a:spcPct val="90000"/>
              </a:lnSpc>
              <a:spcBef>
                <a:spcPts val="300"/>
              </a:spcBef>
              <a:spcAft>
                <a:spcPts val="0"/>
              </a:spcAft>
              <a:buClrTx/>
              <a:buSzTx/>
              <a:buFontTx/>
              <a:buNone/>
              <a:tabLst/>
              <a:defRPr/>
            </a:pPr>
            <a:r>
              <a:rPr kumimoji="0" lang="en-US" sz="1100" b="1" i="1" u="none" strike="noStrike" kern="0" cap="none" spc="0" normalizeH="0" baseline="0" noProof="0">
                <a:ln>
                  <a:noFill/>
                </a:ln>
                <a:effectLst/>
                <a:uLnTx/>
                <a:uFillTx/>
              </a:rPr>
              <a:t>Read &amp; delete before using</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1" i="0" u="none" strike="noStrike" kern="0" cap="none" spc="0" normalizeH="0" baseline="0" noProof="0">
                <a:ln>
                  <a:noFill/>
                </a:ln>
                <a:effectLst/>
                <a:uLnTx/>
                <a:uFillTx/>
              </a:rPr>
              <a:t>To replace the background image:</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0" u="none" strike="noStrike" kern="0" cap="none" spc="0" normalizeH="0" baseline="0" noProof="0">
                <a:ln>
                  <a:noFill/>
                </a:ln>
                <a:effectLst/>
                <a:uLnTx/>
                <a:uFillTx/>
              </a:rPr>
              <a:t>Right-click on the photo (Control-click), select “Change Picture &gt; From a File...” and choose new photo</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1" u="none" strike="noStrike" kern="0" cap="none" spc="0" normalizeH="0" baseline="0" noProof="0">
                <a:ln>
                  <a:noFill/>
                </a:ln>
                <a:effectLst/>
                <a:uLnTx/>
                <a:uFillTx/>
              </a:rPr>
              <a:t>or</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0" u="none" strike="noStrike" kern="0" cap="none" spc="0" normalizeH="0" baseline="0" noProof="0">
                <a:ln>
                  <a:noFill/>
                </a:ln>
                <a:effectLst/>
                <a:uLnTx/>
                <a:uFillTx/>
              </a:rPr>
              <a:t>Delete the image and click, drag or paste an image</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1" u="none" strike="noStrike" kern="0" cap="none" spc="0" normalizeH="0" baseline="0" noProof="0">
                <a:ln>
                  <a:noFill/>
                </a:ln>
                <a:effectLst/>
                <a:uLnTx/>
                <a:uFillTx/>
              </a:rPr>
              <a:t>Ensure there is enough contrast between image and text for readability</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1" u="none" strike="noStrike" kern="0" cap="none" spc="0" normalizeH="0" baseline="0" noProof="0">
                <a:ln>
                  <a:noFill/>
                </a:ln>
                <a:effectLst/>
                <a:uLnTx/>
                <a:uFillTx/>
              </a:rPr>
              <a:t>We have provided a dark transparent background to be used behind text and on top of image if needed for contrast</a:t>
            </a:r>
          </a:p>
        </p:txBody>
      </p:sp>
      <p:sp>
        <p:nvSpPr>
          <p:cNvPr id="5" name="Slide Number Placeholder 4">
            <a:extLst>
              <a:ext uri="{FF2B5EF4-FFF2-40B4-BE49-F238E27FC236}">
                <a16:creationId xmlns:a16="http://schemas.microsoft.com/office/drawing/2014/main" id="{E316CBA3-2384-B1A6-6B1C-50E64C375009}"/>
              </a:ext>
            </a:extLst>
          </p:cNvPr>
          <p:cNvSpPr>
            <a:spLocks noGrp="1"/>
          </p:cNvSpPr>
          <p:nvPr>
            <p:ph type="sldNum" sz="quarter" idx="25"/>
          </p:nvPr>
        </p:nvSpPr>
        <p:spPr>
          <a:xfrm>
            <a:off x="457200" y="6400799"/>
            <a:ext cx="365760" cy="228600"/>
          </a:xfrm>
        </p:spPr>
        <p:txBody>
          <a:bodyPr/>
          <a:lstStyle/>
          <a:p>
            <a:fld id="{38826FC0-333C-E549-9FA3-0EE43DF298A3}" type="slidenum">
              <a:rPr lang="en-US" smtClean="0"/>
              <a:pPr/>
              <a:t>75</a:t>
            </a:fld>
            <a:endParaRPr lang="en-US"/>
          </a:p>
        </p:txBody>
      </p:sp>
      <p:sp>
        <p:nvSpPr>
          <p:cNvPr id="2" name="Footer Placeholder 1">
            <a:extLst>
              <a:ext uri="{FF2B5EF4-FFF2-40B4-BE49-F238E27FC236}">
                <a16:creationId xmlns:a16="http://schemas.microsoft.com/office/drawing/2014/main" id="{7E9E84F3-543F-D121-B822-E633D457F696}"/>
              </a:ext>
            </a:extLst>
          </p:cNvPr>
          <p:cNvSpPr>
            <a:spLocks noGrp="1"/>
          </p:cNvSpPr>
          <p:nvPr>
            <p:ph type="ftr" sz="quarter" idx="24"/>
          </p:nvPr>
        </p:nvSpPr>
        <p:spPr>
          <a:xfrm>
            <a:off x="1005840" y="6400800"/>
            <a:ext cx="1371600" cy="228600"/>
          </a:xfrm>
        </p:spPr>
        <p:txBody>
          <a:bodyPr/>
          <a:lstStyle/>
          <a:p>
            <a:r>
              <a:rPr lang="en-US"/>
              <a:t>© 2025–2027 Cognizant | Private</a:t>
            </a:r>
          </a:p>
        </p:txBody>
      </p:sp>
    </p:spTree>
    <p:extLst>
      <p:ext uri="{BB962C8B-B14F-4D97-AF65-F5344CB8AC3E}">
        <p14:creationId xmlns:p14="http://schemas.microsoft.com/office/powerpoint/2010/main" val="15469029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seated young woman and standing man in a brightly lit office environment looking something on a desk together">
            <a:extLst>
              <a:ext uri="{FF2B5EF4-FFF2-40B4-BE49-F238E27FC236}">
                <a16:creationId xmlns:a16="http://schemas.microsoft.com/office/drawing/2014/main" id="{E6566944-31E8-8833-1495-CAFDCC88C452}"/>
              </a:ext>
            </a:extLst>
          </p:cNvPr>
          <p:cNvPicPr>
            <a:picLocks noGrp="1" noChangeAspect="1"/>
          </p:cNvPicPr>
          <p:nvPr>
            <p:ph type="pic" sz="quarter" idx="22"/>
          </p:nvPr>
        </p:nvPicPr>
        <p:blipFill rotWithShape="1">
          <a:blip r:embed="rId3">
            <a:extLst>
              <a:ext uri="{28A0092B-C50C-407E-A947-70E740481C1C}">
                <a14:useLocalDpi xmlns:a14="http://schemas.microsoft.com/office/drawing/2010/main"/>
              </a:ext>
            </a:extLst>
          </a:blip>
          <a:srcRect l="106" r="106"/>
          <a:stretch/>
        </p:blipFill>
        <p:spPr>
          <a:xfrm>
            <a:off x="0" y="-1"/>
            <a:ext cx="12188952" cy="6857999"/>
          </a:xfrm>
        </p:spPr>
      </p:pic>
      <p:sp>
        <p:nvSpPr>
          <p:cNvPr id="55" name="Title 54">
            <a:extLst>
              <a:ext uri="{FF2B5EF4-FFF2-40B4-BE49-F238E27FC236}">
                <a16:creationId xmlns:a16="http://schemas.microsoft.com/office/drawing/2014/main" id="{CCEBCB42-4D47-BA5E-4955-F3A81C1F1B76}"/>
              </a:ext>
            </a:extLst>
          </p:cNvPr>
          <p:cNvSpPr>
            <a:spLocks noGrp="1"/>
          </p:cNvSpPr>
          <p:nvPr>
            <p:ph type="title"/>
          </p:nvPr>
        </p:nvSpPr>
        <p:spPr bwMode="black">
          <a:xfrm>
            <a:off x="822325" y="1331138"/>
            <a:ext cx="7153275" cy="553998"/>
          </a:xfrm>
        </p:spPr>
        <p:txBody>
          <a:bodyPr/>
          <a:lstStyle/>
          <a:p>
            <a:r>
              <a:rPr lang="en-US">
                <a:solidFill>
                  <a:schemeClr val="bg1"/>
                </a:solidFill>
              </a:rPr>
              <a:t>Image divider title here</a:t>
            </a:r>
          </a:p>
        </p:txBody>
      </p:sp>
      <p:sp>
        <p:nvSpPr>
          <p:cNvPr id="4" name="Slide Number Placeholder 3">
            <a:extLst>
              <a:ext uri="{FF2B5EF4-FFF2-40B4-BE49-F238E27FC236}">
                <a16:creationId xmlns:a16="http://schemas.microsoft.com/office/drawing/2014/main" id="{7DBA6545-E8EC-29F6-5675-527A08D628E6}"/>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76</a:t>
            </a:fld>
            <a:endParaRPr lang="en-US"/>
          </a:p>
        </p:txBody>
      </p:sp>
      <p:sp>
        <p:nvSpPr>
          <p:cNvPr id="3" name="Footer Placeholder 2">
            <a:extLst>
              <a:ext uri="{FF2B5EF4-FFF2-40B4-BE49-F238E27FC236}">
                <a16:creationId xmlns:a16="http://schemas.microsoft.com/office/drawing/2014/main" id="{957F3C3F-0E96-972B-04FC-3B1AB58BF8A6}"/>
              </a:ext>
            </a:extLst>
          </p:cNvPr>
          <p:cNvSpPr>
            <a:spLocks noGrp="1"/>
          </p:cNvSpPr>
          <p:nvPr>
            <p:ph type="ftr" sz="quarter" idx="11"/>
          </p:nvPr>
        </p:nvSpPr>
        <p:spPr>
          <a:xfrm>
            <a:off x="1005840" y="6400800"/>
            <a:ext cx="1371600" cy="228600"/>
          </a:xfrm>
        </p:spPr>
        <p:txBody>
          <a:bodyPr/>
          <a:lstStyle/>
          <a:p>
            <a:r>
              <a:rPr lang="en-US"/>
              <a:t>© 2025–2027 Cognizant | Private</a:t>
            </a:r>
          </a:p>
        </p:txBody>
      </p:sp>
      <p:sp>
        <p:nvSpPr>
          <p:cNvPr id="2" name="Instructions">
            <a:extLst>
              <a:ext uri="{FF2B5EF4-FFF2-40B4-BE49-F238E27FC236}">
                <a16:creationId xmlns:a16="http://schemas.microsoft.com/office/drawing/2014/main" id="{C75FD909-D152-A4CA-7C9D-E120A2189693}"/>
              </a:ext>
            </a:extLst>
          </p:cNvPr>
          <p:cNvSpPr/>
          <p:nvPr/>
        </p:nvSpPr>
        <p:spPr>
          <a:xfrm>
            <a:off x="9332129" y="457200"/>
            <a:ext cx="2402671" cy="1762021"/>
          </a:xfrm>
          <a:prstGeom prst="rect">
            <a:avLst/>
          </a:prstGeom>
          <a:solidFill>
            <a:srgbClr val="B81F2D"/>
          </a:solidFill>
        </p:spPr>
        <p:txBody>
          <a:bodyPr wrap="square" lIns="91440" tIns="91440" rIns="91440" bIns="91440" anchor="t">
            <a:spAutoFit/>
          </a:bodyPr>
          <a:lstStyle/>
          <a:p>
            <a:pPr>
              <a:lnSpc>
                <a:spcPct val="90000"/>
              </a:lnSpc>
              <a:spcBef>
                <a:spcPts val="300"/>
              </a:spcBef>
            </a:pPr>
            <a:r>
              <a:rPr lang="en-US" sz="1100" b="1" i="1"/>
              <a:t>Read &amp; delete before using</a:t>
            </a:r>
          </a:p>
          <a:p>
            <a:pPr>
              <a:lnSpc>
                <a:spcPct val="90000"/>
              </a:lnSpc>
              <a:spcBef>
                <a:spcPts val="300"/>
              </a:spcBef>
            </a:pPr>
            <a:r>
              <a:rPr lang="en-US" sz="1000" b="1"/>
              <a:t>To replace the background image:</a:t>
            </a:r>
          </a:p>
          <a:p>
            <a:pPr>
              <a:lnSpc>
                <a:spcPct val="90000"/>
              </a:lnSpc>
              <a:spcBef>
                <a:spcPts val="300"/>
              </a:spcBef>
            </a:pPr>
            <a:r>
              <a:rPr lang="en-US" sz="1000"/>
              <a:t>Right-click on the photo (Control-click), select “Change Picture &gt; From a File...” and choose new photo</a:t>
            </a:r>
          </a:p>
          <a:p>
            <a:pPr>
              <a:lnSpc>
                <a:spcPct val="90000"/>
              </a:lnSpc>
              <a:spcBef>
                <a:spcPts val="300"/>
              </a:spcBef>
            </a:pPr>
            <a:r>
              <a:rPr lang="en-US" sz="1000" i="1"/>
              <a:t>or</a:t>
            </a:r>
          </a:p>
          <a:p>
            <a:pPr>
              <a:lnSpc>
                <a:spcPct val="90000"/>
              </a:lnSpc>
              <a:spcBef>
                <a:spcPts val="300"/>
              </a:spcBef>
            </a:pPr>
            <a:r>
              <a:rPr lang="en-US" sz="1000"/>
              <a:t>Delete the image and Click, drag, or paste an image</a:t>
            </a:r>
          </a:p>
          <a:p>
            <a:pPr>
              <a:lnSpc>
                <a:spcPct val="90000"/>
              </a:lnSpc>
              <a:spcBef>
                <a:spcPts val="300"/>
              </a:spcBef>
            </a:pPr>
            <a:r>
              <a:rPr lang="en-US" sz="1000" i="1"/>
              <a:t>Ensure there is enough contrast between image and text for readability</a:t>
            </a:r>
          </a:p>
        </p:txBody>
      </p:sp>
    </p:spTree>
    <p:extLst>
      <p:ext uri="{BB962C8B-B14F-4D97-AF65-F5344CB8AC3E}">
        <p14:creationId xmlns:p14="http://schemas.microsoft.com/office/powerpoint/2010/main" val="21839497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seated young woman and standing man in a brightly lit office environment looking something on a desk together">
            <a:extLst>
              <a:ext uri="{FF2B5EF4-FFF2-40B4-BE49-F238E27FC236}">
                <a16:creationId xmlns:a16="http://schemas.microsoft.com/office/drawing/2014/main" id="{E6566944-31E8-8833-1495-CAFDCC88C452}"/>
              </a:ext>
            </a:extLst>
          </p:cNvPr>
          <p:cNvPicPr>
            <a:picLocks noGrp="1" noChangeAspect="1"/>
          </p:cNvPicPr>
          <p:nvPr>
            <p:ph type="pic" sz="quarter" idx="22"/>
          </p:nvPr>
        </p:nvPicPr>
        <p:blipFill rotWithShape="1">
          <a:blip r:embed="rId3">
            <a:extLst>
              <a:ext uri="{28A0092B-C50C-407E-A947-70E740481C1C}">
                <a14:useLocalDpi xmlns:a14="http://schemas.microsoft.com/office/drawing/2010/main"/>
              </a:ext>
            </a:extLst>
          </a:blip>
          <a:srcRect l="106" r="106"/>
          <a:stretch/>
        </p:blipFill>
        <p:spPr>
          <a:xfrm>
            <a:off x="0" y="-1"/>
            <a:ext cx="12188952" cy="6857999"/>
          </a:xfrm>
        </p:spPr>
      </p:pic>
      <p:sp>
        <p:nvSpPr>
          <p:cNvPr id="55" name="Title 54">
            <a:extLst>
              <a:ext uri="{FF2B5EF4-FFF2-40B4-BE49-F238E27FC236}">
                <a16:creationId xmlns:a16="http://schemas.microsoft.com/office/drawing/2014/main" id="{CCEBCB42-4D47-BA5E-4955-F3A81C1F1B76}"/>
              </a:ext>
            </a:extLst>
          </p:cNvPr>
          <p:cNvSpPr>
            <a:spLocks noGrp="1"/>
          </p:cNvSpPr>
          <p:nvPr>
            <p:ph type="title"/>
          </p:nvPr>
        </p:nvSpPr>
        <p:spPr bwMode="black">
          <a:xfrm>
            <a:off x="822325" y="1331138"/>
            <a:ext cx="7153275" cy="553998"/>
          </a:xfrm>
        </p:spPr>
        <p:txBody>
          <a:bodyPr/>
          <a:lstStyle/>
          <a:p>
            <a:r>
              <a:rPr lang="en-US">
                <a:solidFill>
                  <a:schemeClr val="bg1"/>
                </a:solidFill>
              </a:rPr>
              <a:t>Image divider title here</a:t>
            </a:r>
          </a:p>
        </p:txBody>
      </p:sp>
      <p:sp>
        <p:nvSpPr>
          <p:cNvPr id="4" name="Slide Number Placeholder 3">
            <a:extLst>
              <a:ext uri="{FF2B5EF4-FFF2-40B4-BE49-F238E27FC236}">
                <a16:creationId xmlns:a16="http://schemas.microsoft.com/office/drawing/2014/main" id="{7DBA6545-E8EC-29F6-5675-527A08D628E6}"/>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77</a:t>
            </a:fld>
            <a:endParaRPr lang="en-US"/>
          </a:p>
        </p:txBody>
      </p:sp>
      <p:sp>
        <p:nvSpPr>
          <p:cNvPr id="3" name="Footer Placeholder 2">
            <a:extLst>
              <a:ext uri="{FF2B5EF4-FFF2-40B4-BE49-F238E27FC236}">
                <a16:creationId xmlns:a16="http://schemas.microsoft.com/office/drawing/2014/main" id="{957F3C3F-0E96-972B-04FC-3B1AB58BF8A6}"/>
              </a:ext>
            </a:extLst>
          </p:cNvPr>
          <p:cNvSpPr>
            <a:spLocks noGrp="1"/>
          </p:cNvSpPr>
          <p:nvPr>
            <p:ph type="ftr" sz="quarter" idx="11"/>
          </p:nvPr>
        </p:nvSpPr>
        <p:spPr>
          <a:xfrm>
            <a:off x="1005840" y="6400800"/>
            <a:ext cx="1371600" cy="228600"/>
          </a:xfrm>
        </p:spPr>
        <p:txBody>
          <a:bodyPr/>
          <a:lstStyle/>
          <a:p>
            <a:r>
              <a:rPr lang="en-US"/>
              <a:t>© 2025–2027 Cognizant | Private</a:t>
            </a:r>
          </a:p>
        </p:txBody>
      </p:sp>
      <p:sp>
        <p:nvSpPr>
          <p:cNvPr id="2" name="Instructions">
            <a:extLst>
              <a:ext uri="{FF2B5EF4-FFF2-40B4-BE49-F238E27FC236}">
                <a16:creationId xmlns:a16="http://schemas.microsoft.com/office/drawing/2014/main" id="{9B5912F4-102A-8F74-898D-0795DA56EB30}"/>
              </a:ext>
            </a:extLst>
          </p:cNvPr>
          <p:cNvSpPr/>
          <p:nvPr/>
        </p:nvSpPr>
        <p:spPr>
          <a:xfrm>
            <a:off x="9332129" y="457200"/>
            <a:ext cx="2402671" cy="1762021"/>
          </a:xfrm>
          <a:prstGeom prst="rect">
            <a:avLst/>
          </a:prstGeom>
          <a:solidFill>
            <a:srgbClr val="B81F2D"/>
          </a:solidFill>
        </p:spPr>
        <p:txBody>
          <a:bodyPr wrap="square" lIns="91440" tIns="91440" rIns="91440" bIns="91440" anchor="t">
            <a:spAutoFit/>
          </a:bodyPr>
          <a:lstStyle/>
          <a:p>
            <a:pPr>
              <a:lnSpc>
                <a:spcPct val="90000"/>
              </a:lnSpc>
              <a:spcBef>
                <a:spcPts val="300"/>
              </a:spcBef>
            </a:pPr>
            <a:r>
              <a:rPr lang="en-US" sz="1100" b="1" i="1"/>
              <a:t>Read &amp; delete before using</a:t>
            </a:r>
          </a:p>
          <a:p>
            <a:pPr>
              <a:lnSpc>
                <a:spcPct val="90000"/>
              </a:lnSpc>
              <a:spcBef>
                <a:spcPts val="300"/>
              </a:spcBef>
            </a:pPr>
            <a:r>
              <a:rPr lang="en-US" sz="1000" b="1"/>
              <a:t>To replace the background image:</a:t>
            </a:r>
          </a:p>
          <a:p>
            <a:pPr>
              <a:lnSpc>
                <a:spcPct val="90000"/>
              </a:lnSpc>
              <a:spcBef>
                <a:spcPts val="300"/>
              </a:spcBef>
            </a:pPr>
            <a:r>
              <a:rPr lang="en-US" sz="1000"/>
              <a:t>Right-click on the photo (Control-click), select “Change Picture &gt; From a File...” and choose new photo</a:t>
            </a:r>
          </a:p>
          <a:p>
            <a:pPr>
              <a:lnSpc>
                <a:spcPct val="90000"/>
              </a:lnSpc>
              <a:spcBef>
                <a:spcPts val="300"/>
              </a:spcBef>
            </a:pPr>
            <a:r>
              <a:rPr lang="en-US" sz="1000" i="1"/>
              <a:t>or</a:t>
            </a:r>
          </a:p>
          <a:p>
            <a:pPr>
              <a:lnSpc>
                <a:spcPct val="90000"/>
              </a:lnSpc>
              <a:spcBef>
                <a:spcPts val="300"/>
              </a:spcBef>
            </a:pPr>
            <a:r>
              <a:rPr lang="en-US" sz="1000"/>
              <a:t>Delete the image and Click, drag, or paste an image</a:t>
            </a:r>
          </a:p>
          <a:p>
            <a:pPr>
              <a:lnSpc>
                <a:spcPct val="90000"/>
              </a:lnSpc>
              <a:spcBef>
                <a:spcPts val="300"/>
              </a:spcBef>
            </a:pPr>
            <a:r>
              <a:rPr lang="en-US" sz="1000" i="1"/>
              <a:t>Ensure there is enough contrast between image and text for readability</a:t>
            </a:r>
          </a:p>
        </p:txBody>
      </p:sp>
    </p:spTree>
    <p:extLst>
      <p:ext uri="{BB962C8B-B14F-4D97-AF65-F5344CB8AC3E}">
        <p14:creationId xmlns:p14="http://schemas.microsoft.com/office/powerpoint/2010/main" val="35180374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seated young woman and standing man in a brightly lit office environment looking something on a desk together">
            <a:extLst>
              <a:ext uri="{FF2B5EF4-FFF2-40B4-BE49-F238E27FC236}">
                <a16:creationId xmlns:a16="http://schemas.microsoft.com/office/drawing/2014/main" id="{E6566944-31E8-8833-1495-CAFDCC88C452}"/>
              </a:ext>
            </a:extLst>
          </p:cNvPr>
          <p:cNvPicPr>
            <a:picLocks noGrp="1" noChangeAspect="1"/>
          </p:cNvPicPr>
          <p:nvPr>
            <p:ph type="pic" sz="quarter" idx="22"/>
          </p:nvPr>
        </p:nvPicPr>
        <p:blipFill rotWithShape="1">
          <a:blip r:embed="rId3">
            <a:extLst>
              <a:ext uri="{28A0092B-C50C-407E-A947-70E740481C1C}">
                <a14:useLocalDpi xmlns:a14="http://schemas.microsoft.com/office/drawing/2010/main"/>
              </a:ext>
            </a:extLst>
          </a:blip>
          <a:srcRect l="106" r="106"/>
          <a:stretch/>
        </p:blipFill>
        <p:spPr/>
      </p:pic>
      <p:sp>
        <p:nvSpPr>
          <p:cNvPr id="55" name="Title 54">
            <a:extLst>
              <a:ext uri="{FF2B5EF4-FFF2-40B4-BE49-F238E27FC236}">
                <a16:creationId xmlns:a16="http://schemas.microsoft.com/office/drawing/2014/main" id="{CCEBCB42-4D47-BA5E-4955-F3A81C1F1B76}"/>
              </a:ext>
            </a:extLst>
          </p:cNvPr>
          <p:cNvSpPr>
            <a:spLocks noGrp="1"/>
          </p:cNvSpPr>
          <p:nvPr>
            <p:ph type="title"/>
          </p:nvPr>
        </p:nvSpPr>
        <p:spPr bwMode="black"/>
        <p:txBody>
          <a:bodyPr/>
          <a:lstStyle/>
          <a:p>
            <a:r>
              <a:rPr lang="en-US">
                <a:solidFill>
                  <a:schemeClr val="bg1"/>
                </a:solidFill>
              </a:rPr>
              <a:t>Image divider title here</a:t>
            </a:r>
          </a:p>
        </p:txBody>
      </p:sp>
      <p:sp>
        <p:nvSpPr>
          <p:cNvPr id="4" name="Slide Number Placeholder 3">
            <a:extLst>
              <a:ext uri="{FF2B5EF4-FFF2-40B4-BE49-F238E27FC236}">
                <a16:creationId xmlns:a16="http://schemas.microsoft.com/office/drawing/2014/main" id="{7DBA6545-E8EC-29F6-5675-527A08D628E6}"/>
              </a:ext>
            </a:extLst>
          </p:cNvPr>
          <p:cNvSpPr>
            <a:spLocks noGrp="1"/>
          </p:cNvSpPr>
          <p:nvPr>
            <p:ph type="sldNum" sz="quarter" idx="12"/>
          </p:nvPr>
        </p:nvSpPr>
        <p:spPr/>
        <p:txBody>
          <a:bodyPr/>
          <a:lstStyle/>
          <a:p>
            <a:fld id="{38826FC0-333C-E549-9FA3-0EE43DF298A3}" type="slidenum">
              <a:rPr lang="en-US" smtClean="0"/>
              <a:pPr/>
              <a:t>78</a:t>
            </a:fld>
            <a:endParaRPr lang="en-US"/>
          </a:p>
        </p:txBody>
      </p:sp>
      <p:sp>
        <p:nvSpPr>
          <p:cNvPr id="3" name="Footer Placeholder 2">
            <a:extLst>
              <a:ext uri="{FF2B5EF4-FFF2-40B4-BE49-F238E27FC236}">
                <a16:creationId xmlns:a16="http://schemas.microsoft.com/office/drawing/2014/main" id="{957F3C3F-0E96-972B-04FC-3B1AB58BF8A6}"/>
              </a:ext>
            </a:extLst>
          </p:cNvPr>
          <p:cNvSpPr>
            <a:spLocks noGrp="1"/>
          </p:cNvSpPr>
          <p:nvPr>
            <p:ph type="ftr" sz="quarter" idx="11"/>
          </p:nvPr>
        </p:nvSpPr>
        <p:spPr/>
        <p:txBody>
          <a:bodyPr/>
          <a:lstStyle/>
          <a:p>
            <a:r>
              <a:rPr lang="en-US"/>
              <a:t>© 2025–2027 Cognizant | Private</a:t>
            </a:r>
          </a:p>
        </p:txBody>
      </p:sp>
      <p:sp>
        <p:nvSpPr>
          <p:cNvPr id="2" name="Instructions">
            <a:extLst>
              <a:ext uri="{FF2B5EF4-FFF2-40B4-BE49-F238E27FC236}">
                <a16:creationId xmlns:a16="http://schemas.microsoft.com/office/drawing/2014/main" id="{69852BB0-DD76-14EC-1EBA-CF0D76346E14}"/>
              </a:ext>
            </a:extLst>
          </p:cNvPr>
          <p:cNvSpPr/>
          <p:nvPr/>
        </p:nvSpPr>
        <p:spPr>
          <a:xfrm>
            <a:off x="9332129" y="457200"/>
            <a:ext cx="2402671" cy="1762021"/>
          </a:xfrm>
          <a:prstGeom prst="rect">
            <a:avLst/>
          </a:prstGeom>
          <a:solidFill>
            <a:srgbClr val="B81F2D"/>
          </a:solidFill>
        </p:spPr>
        <p:txBody>
          <a:bodyPr wrap="square" lIns="91440" tIns="91440" rIns="91440" bIns="91440" anchor="t">
            <a:spAutoFit/>
          </a:bodyPr>
          <a:lstStyle/>
          <a:p>
            <a:pPr>
              <a:lnSpc>
                <a:spcPct val="90000"/>
              </a:lnSpc>
              <a:spcBef>
                <a:spcPts val="300"/>
              </a:spcBef>
            </a:pPr>
            <a:r>
              <a:rPr lang="en-US" sz="1100" b="1" i="1"/>
              <a:t>Read &amp; delete before using</a:t>
            </a:r>
          </a:p>
          <a:p>
            <a:pPr>
              <a:lnSpc>
                <a:spcPct val="90000"/>
              </a:lnSpc>
              <a:spcBef>
                <a:spcPts val="300"/>
              </a:spcBef>
            </a:pPr>
            <a:r>
              <a:rPr lang="en-US" sz="1000" b="1"/>
              <a:t>To replace the background image:</a:t>
            </a:r>
          </a:p>
          <a:p>
            <a:pPr>
              <a:lnSpc>
                <a:spcPct val="90000"/>
              </a:lnSpc>
              <a:spcBef>
                <a:spcPts val="300"/>
              </a:spcBef>
            </a:pPr>
            <a:r>
              <a:rPr lang="en-US" sz="1000"/>
              <a:t>Right-click on the photo (Control-click), select “Change Picture &gt; From a File...” and choose new photo</a:t>
            </a:r>
          </a:p>
          <a:p>
            <a:pPr>
              <a:lnSpc>
                <a:spcPct val="90000"/>
              </a:lnSpc>
              <a:spcBef>
                <a:spcPts val="300"/>
              </a:spcBef>
            </a:pPr>
            <a:r>
              <a:rPr lang="en-US" sz="1000" i="1"/>
              <a:t>or</a:t>
            </a:r>
          </a:p>
          <a:p>
            <a:pPr>
              <a:lnSpc>
                <a:spcPct val="90000"/>
              </a:lnSpc>
              <a:spcBef>
                <a:spcPts val="300"/>
              </a:spcBef>
            </a:pPr>
            <a:r>
              <a:rPr lang="en-US" sz="1000"/>
              <a:t>Delete the image and Click, drag, or paste an image</a:t>
            </a:r>
          </a:p>
          <a:p>
            <a:pPr>
              <a:lnSpc>
                <a:spcPct val="90000"/>
              </a:lnSpc>
              <a:spcBef>
                <a:spcPts val="300"/>
              </a:spcBef>
            </a:pPr>
            <a:r>
              <a:rPr lang="en-US" sz="1000" i="1"/>
              <a:t>Ensure there is enough contrast between image and text for readability</a:t>
            </a:r>
          </a:p>
        </p:txBody>
      </p:sp>
    </p:spTree>
    <p:extLst>
      <p:ext uri="{BB962C8B-B14F-4D97-AF65-F5344CB8AC3E}">
        <p14:creationId xmlns:p14="http://schemas.microsoft.com/office/powerpoint/2010/main" val="9047686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a:extLst>
              <a:ext uri="{FF2B5EF4-FFF2-40B4-BE49-F238E27FC236}">
                <a16:creationId xmlns:a16="http://schemas.microsoft.com/office/drawing/2014/main" id="{CCEBCB42-4D47-BA5E-4955-F3A81C1F1B76}"/>
              </a:ext>
            </a:extLst>
          </p:cNvPr>
          <p:cNvSpPr>
            <a:spLocks noGrp="1"/>
          </p:cNvSpPr>
          <p:nvPr>
            <p:ph type="title"/>
          </p:nvPr>
        </p:nvSpPr>
        <p:spPr bwMode="black">
          <a:xfrm>
            <a:off x="457200" y="1445273"/>
            <a:ext cx="4770783" cy="1107996"/>
          </a:xfrm>
        </p:spPr>
        <p:txBody>
          <a:bodyPr/>
          <a:lstStyle/>
          <a:p>
            <a:r>
              <a:rPr lang="en-US"/>
              <a:t>Image divider</a:t>
            </a:r>
            <a:br>
              <a:rPr lang="en-US"/>
            </a:br>
            <a:r>
              <a:rPr lang="en-US"/>
              <a:t>title here</a:t>
            </a:r>
          </a:p>
        </p:txBody>
      </p:sp>
      <p:pic>
        <p:nvPicPr>
          <p:cNvPr id="7" name="Picture Placeholder 6" descr="A female doctor in full scrubs and mask looking at an X-ray with another doctor">
            <a:extLst>
              <a:ext uri="{FF2B5EF4-FFF2-40B4-BE49-F238E27FC236}">
                <a16:creationId xmlns:a16="http://schemas.microsoft.com/office/drawing/2014/main" id="{EAC13C73-0925-D143-0ABE-23057C26A3DC}"/>
              </a:ext>
            </a:extLst>
          </p:cNvPr>
          <p:cNvPicPr>
            <a:picLocks noGrp="1" noChangeAspect="1"/>
          </p:cNvPicPr>
          <p:nvPr>
            <p:ph type="pic" sz="quarter" idx="22"/>
          </p:nvPr>
        </p:nvPicPr>
        <p:blipFill>
          <a:blip r:embed="rId3">
            <a:extLst>
              <a:ext uri="{28A0092B-C50C-407E-A947-70E740481C1C}">
                <a14:useLocalDpi xmlns:a14="http://schemas.microsoft.com/office/drawing/2010/main"/>
              </a:ext>
            </a:extLst>
          </a:blip>
          <a:srcRect l="81" r="81"/>
          <a:stretch/>
        </p:blipFill>
        <p:spPr>
          <a:xfrm>
            <a:off x="2247884" y="-1"/>
            <a:ext cx="9944116" cy="6858001"/>
          </a:xfrm>
        </p:spPr>
      </p:pic>
      <p:sp>
        <p:nvSpPr>
          <p:cNvPr id="6" name="Instructions">
            <a:extLst>
              <a:ext uri="{FF2B5EF4-FFF2-40B4-BE49-F238E27FC236}">
                <a16:creationId xmlns:a16="http://schemas.microsoft.com/office/drawing/2014/main" id="{C8A5F330-F18B-F07E-1F4D-8323E7CB1EBC}"/>
              </a:ext>
            </a:extLst>
          </p:cNvPr>
          <p:cNvSpPr/>
          <p:nvPr/>
        </p:nvSpPr>
        <p:spPr>
          <a:xfrm>
            <a:off x="9332129" y="457200"/>
            <a:ext cx="2402671" cy="2229841"/>
          </a:xfrm>
          <a:prstGeom prst="rect">
            <a:avLst/>
          </a:prstGeom>
          <a:solidFill>
            <a:srgbClr val="B81F2D"/>
          </a:solidFill>
        </p:spPr>
        <p:txBody>
          <a:bodyPr wrap="square" lIns="91440" tIns="91440" rIns="91440" bIns="91440" anchor="t">
            <a:spAutoFit/>
          </a:bodyPr>
          <a:lstStyle/>
          <a:p>
            <a:pPr>
              <a:lnSpc>
                <a:spcPct val="90000"/>
              </a:lnSpc>
              <a:spcBef>
                <a:spcPts val="300"/>
              </a:spcBef>
            </a:pPr>
            <a:r>
              <a:rPr lang="en-US" sz="1100" b="1" i="1"/>
              <a:t>Read &amp; delete before using</a:t>
            </a:r>
          </a:p>
          <a:p>
            <a:pPr>
              <a:lnSpc>
                <a:spcPct val="90000"/>
              </a:lnSpc>
              <a:spcBef>
                <a:spcPts val="300"/>
              </a:spcBef>
            </a:pPr>
            <a:r>
              <a:rPr lang="en-US" sz="1000" b="1"/>
              <a:t>To replace the background image:</a:t>
            </a:r>
          </a:p>
          <a:p>
            <a:pPr>
              <a:lnSpc>
                <a:spcPct val="90000"/>
              </a:lnSpc>
              <a:spcBef>
                <a:spcPts val="300"/>
              </a:spcBef>
            </a:pPr>
            <a:r>
              <a:rPr lang="en-US" sz="1000"/>
              <a:t>Right-click on the photo (Control-click), select “Change Picture &gt; From a File...” and choose new photo</a:t>
            </a:r>
          </a:p>
          <a:p>
            <a:pPr>
              <a:lnSpc>
                <a:spcPct val="90000"/>
              </a:lnSpc>
              <a:spcBef>
                <a:spcPts val="300"/>
              </a:spcBef>
            </a:pPr>
            <a:r>
              <a:rPr lang="en-US" sz="1000" i="1"/>
              <a:t>or</a:t>
            </a:r>
          </a:p>
          <a:p>
            <a:pPr>
              <a:lnSpc>
                <a:spcPct val="90000"/>
              </a:lnSpc>
              <a:spcBef>
                <a:spcPts val="300"/>
              </a:spcBef>
            </a:pPr>
            <a:r>
              <a:rPr lang="en-US" sz="1000"/>
              <a:t>Delete the image and Click, drag or paste an image</a:t>
            </a:r>
          </a:p>
          <a:p>
            <a:pPr>
              <a:lnSpc>
                <a:spcPct val="90000"/>
              </a:lnSpc>
              <a:spcBef>
                <a:spcPts val="300"/>
              </a:spcBef>
            </a:pPr>
            <a:r>
              <a:rPr lang="en-US" sz="1000"/>
              <a:t>Under the Home tab choose Reset to restore correct layering of items including logo</a:t>
            </a:r>
          </a:p>
          <a:p>
            <a:pPr>
              <a:lnSpc>
                <a:spcPct val="90000"/>
              </a:lnSpc>
              <a:spcBef>
                <a:spcPts val="300"/>
              </a:spcBef>
            </a:pPr>
            <a:r>
              <a:rPr lang="en-US" sz="1000" i="1"/>
              <a:t>Ensure there is enough contrast between image and text for readability</a:t>
            </a:r>
          </a:p>
        </p:txBody>
      </p:sp>
      <p:sp>
        <p:nvSpPr>
          <p:cNvPr id="15" name="Table Placeholder 14">
            <a:extLst>
              <a:ext uri="{FF2B5EF4-FFF2-40B4-BE49-F238E27FC236}">
                <a16:creationId xmlns:a16="http://schemas.microsoft.com/office/drawing/2014/main" id="{547AF3DB-4BF7-7C5E-9CCD-888ECD7E0A69}"/>
              </a:ext>
              <a:ext uri="{C183D7F6-B498-43B3-948B-1728B52AA6E4}">
                <adec:decorative xmlns:adec="http://schemas.microsoft.com/office/drawing/2017/decorative" val="1"/>
              </a:ext>
            </a:extLst>
          </p:cNvPr>
          <p:cNvSpPr>
            <a:spLocks noGrp="1"/>
          </p:cNvSpPr>
          <p:nvPr>
            <p:ph type="tbl" sz="quarter" idx="23"/>
          </p:nvPr>
        </p:nvSpPr>
        <p:spPr/>
        <p:txBody>
          <a:bodyPr/>
          <a:lstStyle/>
          <a:p>
            <a:endParaRPr lang="en-US"/>
          </a:p>
        </p:txBody>
      </p:sp>
      <p:sp>
        <p:nvSpPr>
          <p:cNvPr id="4" name="Slide Number Placeholder 3">
            <a:extLst>
              <a:ext uri="{FF2B5EF4-FFF2-40B4-BE49-F238E27FC236}">
                <a16:creationId xmlns:a16="http://schemas.microsoft.com/office/drawing/2014/main" id="{7DBA6545-E8EC-29F6-5675-527A08D628E6}"/>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79</a:t>
            </a:fld>
            <a:endParaRPr lang="en-US"/>
          </a:p>
        </p:txBody>
      </p:sp>
      <p:sp>
        <p:nvSpPr>
          <p:cNvPr id="3" name="Footer Placeholder 2">
            <a:extLst>
              <a:ext uri="{FF2B5EF4-FFF2-40B4-BE49-F238E27FC236}">
                <a16:creationId xmlns:a16="http://schemas.microsoft.com/office/drawing/2014/main" id="{957F3C3F-0E96-972B-04FC-3B1AB58BF8A6}"/>
              </a:ext>
            </a:extLst>
          </p:cNvPr>
          <p:cNvSpPr>
            <a:spLocks noGrp="1"/>
          </p:cNvSpPr>
          <p:nvPr>
            <p:ph type="ftr" sz="quarter" idx="11"/>
          </p:nvPr>
        </p:nvSpPr>
        <p:spPr>
          <a:xfrm>
            <a:off x="1005840" y="6400800"/>
            <a:ext cx="1371600" cy="228600"/>
          </a:xfrm>
        </p:spPr>
        <p:txBody>
          <a:bodyPr/>
          <a:lstStyle/>
          <a:p>
            <a:r>
              <a:rPr lang="en-US"/>
              <a:t>© 2025–2027 Cognizant | Private</a:t>
            </a:r>
          </a:p>
        </p:txBody>
      </p:sp>
    </p:spTree>
    <p:extLst>
      <p:ext uri="{BB962C8B-B14F-4D97-AF65-F5344CB8AC3E}">
        <p14:creationId xmlns:p14="http://schemas.microsoft.com/office/powerpoint/2010/main" val="3651382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AF2081-EEE7-8B6F-18E7-772AA51A321B}"/>
              </a:ext>
            </a:extLst>
          </p:cNvPr>
          <p:cNvSpPr>
            <a:spLocks noGrp="1"/>
          </p:cNvSpPr>
          <p:nvPr>
            <p:ph type="title"/>
          </p:nvPr>
        </p:nvSpPr>
        <p:spPr/>
        <p:txBody>
          <a:bodyPr/>
          <a:lstStyle/>
          <a:p>
            <a:r>
              <a:rPr lang="en-US"/>
              <a:t>Imagery</a:t>
            </a:r>
          </a:p>
        </p:txBody>
      </p:sp>
      <p:sp>
        <p:nvSpPr>
          <p:cNvPr id="18" name="Content Placeholder 10">
            <a:extLst>
              <a:ext uri="{FF2B5EF4-FFF2-40B4-BE49-F238E27FC236}">
                <a16:creationId xmlns:a16="http://schemas.microsoft.com/office/drawing/2014/main" id="{85F32B5E-BE1E-0CA7-2768-3499DF64977E}"/>
              </a:ext>
            </a:extLst>
          </p:cNvPr>
          <p:cNvSpPr txBox="1">
            <a:spLocks/>
          </p:cNvSpPr>
          <p:nvPr/>
        </p:nvSpPr>
        <p:spPr>
          <a:xfrm>
            <a:off x="457200" y="1097143"/>
            <a:ext cx="3200400" cy="4057182"/>
          </a:xfrm>
          <a:prstGeom prst="rect">
            <a:avLst/>
          </a:prstGeom>
        </p:spPr>
        <p:txBody>
          <a:bodyPr lIns="0" tIns="0" rIns="0" bIns="0" anchor="t" anchorCtr="0"/>
          <a:lst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buFont typeface="Arial" panose="020B0604020202020204" pitchFamily="34" charset="0"/>
              <a:buNone/>
            </a:pPr>
            <a:r>
              <a:rPr lang="en-US" sz="1400" b="1" spc="-7">
                <a:solidFill>
                  <a:schemeClr val="accent2"/>
                </a:solidFill>
                <a:cs typeface="Arial" panose="020B0604020202020204" pitchFamily="34" charset="0"/>
              </a:rPr>
              <a:t>Placeholders</a:t>
            </a:r>
          </a:p>
          <a:p>
            <a:pPr marL="0" indent="0">
              <a:buNone/>
            </a:pPr>
            <a:r>
              <a:rPr lang="en-US" sz="1200" spc="-7">
                <a:solidFill>
                  <a:schemeClr val="accent1"/>
                </a:solidFill>
                <a:cs typeface="Arial" panose="020B0604020202020204" pitchFamily="34" charset="0"/>
              </a:rPr>
              <a:t>Use picture placeholders from the template layouts whenever possible for consistency and to provide auto-cropping. To insert an image, you can:</a:t>
            </a:r>
          </a:p>
          <a:p>
            <a:pPr lvl="1"/>
            <a:r>
              <a:rPr lang="en-US" sz="1000" spc="-7">
                <a:solidFill>
                  <a:schemeClr val="accent1"/>
                </a:solidFill>
                <a:cs typeface="Arial" panose="020B0604020202020204" pitchFamily="34" charset="0"/>
              </a:rPr>
              <a:t>Click the placeholder’s icon to navigate to a file</a:t>
            </a:r>
          </a:p>
          <a:p>
            <a:pPr lvl="1"/>
            <a:r>
              <a:rPr lang="en-US" sz="1000" spc="-7">
                <a:solidFill>
                  <a:schemeClr val="accent1"/>
                </a:solidFill>
                <a:cs typeface="Arial" panose="020B0604020202020204" pitchFamily="34" charset="0"/>
              </a:rPr>
              <a:t>Ctrl-C on an image from the finder, select the placeholder and Ctrl-V</a:t>
            </a:r>
          </a:p>
          <a:p>
            <a:pPr lvl="1"/>
            <a:r>
              <a:rPr lang="en-US" sz="1000" spc="-7">
                <a:solidFill>
                  <a:schemeClr val="accent1"/>
                </a:solidFill>
                <a:cs typeface="Arial" panose="020B0604020202020204" pitchFamily="34" charset="0"/>
              </a:rPr>
              <a:t>Drag an image in from the finder onto a slide</a:t>
            </a:r>
          </a:p>
          <a:p>
            <a:pPr marL="0" indent="0">
              <a:buNone/>
            </a:pPr>
            <a:r>
              <a:rPr lang="en-US" sz="1200" spc="-7">
                <a:solidFill>
                  <a:schemeClr val="accent1"/>
                </a:solidFill>
                <a:cs typeface="Arial" panose="020B0604020202020204" pitchFamily="34" charset="0"/>
              </a:rPr>
              <a:t>To replace a photo in a placeholder, delete the existing image and follow one of the above steps.</a:t>
            </a:r>
          </a:p>
        </p:txBody>
      </p:sp>
      <p:grpSp>
        <p:nvGrpSpPr>
          <p:cNvPr id="3" name="Group 2" descr="Thumbnail example of a slide from template with a picture placeholder">
            <a:extLst>
              <a:ext uri="{FF2B5EF4-FFF2-40B4-BE49-F238E27FC236}">
                <a16:creationId xmlns:a16="http://schemas.microsoft.com/office/drawing/2014/main" id="{BB611805-A635-059B-BFEE-9B6EFC1A8AFB}"/>
              </a:ext>
            </a:extLst>
          </p:cNvPr>
          <p:cNvGrpSpPr/>
          <p:nvPr/>
        </p:nvGrpSpPr>
        <p:grpSpPr>
          <a:xfrm>
            <a:off x="457200" y="4007418"/>
            <a:ext cx="3526177" cy="2136649"/>
            <a:chOff x="457200" y="4007418"/>
            <a:chExt cx="3526177" cy="2136649"/>
          </a:xfrm>
        </p:grpSpPr>
        <p:pic>
          <p:nvPicPr>
            <p:cNvPr id="19" name="Picture 18">
              <a:extLst>
                <a:ext uri="{FF2B5EF4-FFF2-40B4-BE49-F238E27FC236}">
                  <a16:creationId xmlns:a16="http://schemas.microsoft.com/office/drawing/2014/main" id="{2517A59A-1F8C-9116-2986-0C9B63708F2A}"/>
                </a:ext>
              </a:extLst>
            </p:cNvPr>
            <p:cNvPicPr>
              <a:picLocks noChangeAspect="1"/>
            </p:cNvPicPr>
            <p:nvPr/>
          </p:nvPicPr>
          <p:blipFill>
            <a:blip r:embed="rId2"/>
            <a:srcRect t="19" b="19"/>
            <a:stretch/>
          </p:blipFill>
          <p:spPr>
            <a:xfrm>
              <a:off x="457200" y="4007418"/>
              <a:ext cx="2823667" cy="1588563"/>
            </a:xfrm>
            <a:prstGeom prst="rect">
              <a:avLst/>
            </a:prstGeom>
            <a:ln>
              <a:solidFill>
                <a:schemeClr val="accent6"/>
              </a:solidFill>
            </a:ln>
            <a:effectLst>
              <a:outerShdw blurRad="76200" dist="38100" dir="2700000" algn="tl" rotWithShape="0">
                <a:prstClr val="black">
                  <a:alpha val="20000"/>
                </a:prstClr>
              </a:outerShdw>
            </a:effectLst>
          </p:spPr>
        </p:pic>
        <p:pic>
          <p:nvPicPr>
            <p:cNvPr id="23" name="Picture Placeholder 14" descr="Abstract placeholder image">
              <a:extLst>
                <a:ext uri="{FF2B5EF4-FFF2-40B4-BE49-F238E27FC236}">
                  <a16:creationId xmlns:a16="http://schemas.microsoft.com/office/drawing/2014/main" id="{44CC40B3-2647-CCE5-916E-8BE5AD18FB14}"/>
                </a:ext>
              </a:extLst>
            </p:cNvPr>
            <p:cNvPicPr>
              <a:picLocks noChangeAspect="1"/>
            </p:cNvPicPr>
            <p:nvPr/>
          </p:nvPicPr>
          <p:blipFill>
            <a:blip r:embed="rId3"/>
            <a:srcRect l="15962" r="15962"/>
            <a:stretch>
              <a:fillRect/>
            </a:stretch>
          </p:blipFill>
          <p:spPr>
            <a:xfrm>
              <a:off x="2657940" y="5047895"/>
              <a:ext cx="1325437" cy="1096172"/>
            </a:xfrm>
            <a:prstGeom prst="rect">
              <a:avLst/>
            </a:prstGeom>
          </p:spPr>
        </p:pic>
      </p:grpSp>
      <p:sp>
        <p:nvSpPr>
          <p:cNvPr id="9" name="Content Placeholder 10">
            <a:extLst>
              <a:ext uri="{FF2B5EF4-FFF2-40B4-BE49-F238E27FC236}">
                <a16:creationId xmlns:a16="http://schemas.microsoft.com/office/drawing/2014/main" id="{C05312BB-412B-C94A-6A65-1B037DE97603}"/>
              </a:ext>
            </a:extLst>
          </p:cNvPr>
          <p:cNvSpPr txBox="1">
            <a:spLocks/>
          </p:cNvSpPr>
          <p:nvPr/>
        </p:nvSpPr>
        <p:spPr>
          <a:xfrm>
            <a:off x="4763386" y="1097142"/>
            <a:ext cx="3200400" cy="5158691"/>
          </a:xfrm>
          <a:prstGeom prst="rect">
            <a:avLst/>
          </a:prstGeom>
        </p:spPr>
        <p:txBody>
          <a:bodyPr lIns="0" tIns="0" rIns="0" bIns="0" anchor="t" anchorCtr="0"/>
          <a:lst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buFont typeface="Arial" panose="020B0604020202020204" pitchFamily="34" charset="0"/>
              <a:buNone/>
            </a:pPr>
            <a:r>
              <a:rPr lang="en-US" sz="1400" b="1" spc="-7">
                <a:solidFill>
                  <a:schemeClr val="accent2"/>
                </a:solidFill>
                <a:cs typeface="Arial" panose="020B0604020202020204" pitchFamily="34" charset="0"/>
              </a:rPr>
              <a:t>Iconography</a:t>
            </a:r>
          </a:p>
          <a:p>
            <a:pPr marL="0" indent="0">
              <a:buNone/>
            </a:pPr>
            <a:r>
              <a:rPr lang="en-US" sz="1200" spc="-7">
                <a:solidFill>
                  <a:schemeClr val="accent1"/>
                </a:solidFill>
                <a:cs typeface="Arial" panose="020B0604020202020204" pitchFamily="34" charset="0"/>
              </a:rPr>
              <a:t>Icons add meaning and visualization through simplification. Use them to convey meaning, </a:t>
            </a:r>
            <a:br>
              <a:rPr lang="en-US" sz="1200" spc="-7">
                <a:solidFill>
                  <a:schemeClr val="accent1"/>
                </a:solidFill>
                <a:cs typeface="Arial" panose="020B0604020202020204" pitchFamily="34" charset="0"/>
              </a:rPr>
            </a:br>
            <a:r>
              <a:rPr lang="en-US" sz="1200" spc="-7">
                <a:solidFill>
                  <a:schemeClr val="accent1"/>
                </a:solidFill>
                <a:cs typeface="Arial" panose="020B0604020202020204" pitchFamily="34" charset="0"/>
              </a:rPr>
              <a:t>not just for decorative purposes.</a:t>
            </a:r>
          </a:p>
          <a:p>
            <a:pPr marL="0" indent="0">
              <a:buNone/>
            </a:pPr>
            <a:r>
              <a:rPr lang="en-US" sz="1200" spc="-7">
                <a:solidFill>
                  <a:schemeClr val="accent1"/>
                </a:solidFill>
                <a:cs typeface="Arial" panose="020B0604020202020204" pitchFamily="34" charset="0"/>
              </a:rPr>
              <a:t>Use Cognizant icons only in midnight blue </a:t>
            </a:r>
            <a:br>
              <a:rPr lang="en-US" sz="1200" spc="-7">
                <a:solidFill>
                  <a:schemeClr val="accent1"/>
                </a:solidFill>
                <a:cs typeface="Arial" panose="020B0604020202020204" pitchFamily="34" charset="0"/>
              </a:rPr>
            </a:br>
            <a:r>
              <a:rPr lang="en-US" sz="1200" spc="-7">
                <a:solidFill>
                  <a:schemeClr val="accent1"/>
                </a:solidFill>
                <a:cs typeface="Arial" panose="020B0604020202020204" pitchFamily="34" charset="0"/>
              </a:rPr>
              <a:t>or white. The full collection can be found on </a:t>
            </a:r>
            <a:br>
              <a:rPr lang="en-US" sz="1200" spc="-7">
                <a:solidFill>
                  <a:schemeClr val="accent1"/>
                </a:solidFill>
                <a:cs typeface="Arial" panose="020B0604020202020204" pitchFamily="34" charset="0"/>
              </a:rPr>
            </a:br>
            <a:r>
              <a:rPr lang="en-US" sz="1200" spc="-7">
                <a:solidFill>
                  <a:schemeClr val="accent1"/>
                </a:solidFill>
                <a:cs typeface="Arial" panose="020B0604020202020204" pitchFamily="34" charset="0"/>
                <a:hlinkClick r:id="rId4"/>
              </a:rPr>
              <a:t>Brand Resources</a:t>
            </a:r>
            <a:r>
              <a:rPr lang="en-US" sz="1200" spc="-7">
                <a:solidFill>
                  <a:schemeClr val="accent1"/>
                </a:solidFill>
                <a:cs typeface="Arial" panose="020B0604020202020204" pitchFamily="34" charset="0"/>
              </a:rPr>
              <a:t>.</a:t>
            </a:r>
            <a:br>
              <a:rPr lang="en-US" sz="1200" spc="-7">
                <a:solidFill>
                  <a:schemeClr val="accent1"/>
                </a:solidFill>
                <a:cs typeface="Arial" panose="020B0604020202020204" pitchFamily="34" charset="0"/>
              </a:rPr>
            </a:br>
            <a:endParaRPr lang="en-US" sz="1400" b="1" spc="-7">
              <a:solidFill>
                <a:schemeClr val="accent2"/>
              </a:solidFill>
              <a:cs typeface="Arial" panose="020B0604020202020204" pitchFamily="34" charset="0"/>
            </a:endParaRPr>
          </a:p>
          <a:p>
            <a:pPr marL="0" indent="0">
              <a:buFont typeface="Arial" panose="020B0604020202020204" pitchFamily="34" charset="0"/>
              <a:buNone/>
            </a:pPr>
            <a:r>
              <a:rPr lang="en-US" sz="1400" b="1" spc="-7">
                <a:solidFill>
                  <a:schemeClr val="accent2"/>
                </a:solidFill>
                <a:cs typeface="Arial" panose="020B0604020202020204" pitchFamily="34" charset="0"/>
              </a:rPr>
              <a:t>Logos</a:t>
            </a:r>
          </a:p>
          <a:p>
            <a:pPr marL="0" indent="0">
              <a:buNone/>
            </a:pPr>
            <a:r>
              <a:rPr lang="en-US" sz="1200" spc="-7">
                <a:solidFill>
                  <a:schemeClr val="accent1"/>
                </a:solidFill>
                <a:cs typeface="Arial" panose="020B0604020202020204" pitchFamily="34" charset="0"/>
              </a:rPr>
              <a:t>Copy and paste Cognizant logos from the template resource slide to avoid lo-res or distorted versions. </a:t>
            </a:r>
          </a:p>
          <a:p>
            <a:pPr marL="0" indent="0">
              <a:buNone/>
            </a:pPr>
            <a:r>
              <a:rPr lang="en-US" sz="1200" spc="-7">
                <a:solidFill>
                  <a:schemeClr val="accent1"/>
                </a:solidFill>
                <a:cs typeface="Arial" panose="020B0604020202020204" pitchFamily="34" charset="0"/>
              </a:rPr>
              <a:t>When resizing logos, resize from the corner and hold down the shift key to prevent distortion.</a:t>
            </a:r>
          </a:p>
          <a:p>
            <a:pPr marL="0" indent="0">
              <a:buNone/>
            </a:pPr>
            <a:endParaRPr lang="en-US" sz="1200" spc="-7">
              <a:solidFill>
                <a:schemeClr val="accent1"/>
              </a:solidFill>
              <a:cs typeface="Arial" panose="020B0604020202020204" pitchFamily="34" charset="0"/>
            </a:endParaRPr>
          </a:p>
          <a:p>
            <a:pPr marL="0" indent="0">
              <a:buNone/>
            </a:pPr>
            <a:endParaRPr lang="en-US" sz="1200" spc="-7">
              <a:solidFill>
                <a:schemeClr val="accent1"/>
              </a:solidFill>
              <a:cs typeface="Arial" panose="020B0604020202020204" pitchFamily="34" charset="0"/>
            </a:endParaRPr>
          </a:p>
          <a:p>
            <a:pPr marL="0" indent="0">
              <a:buNone/>
            </a:pPr>
            <a:r>
              <a:rPr lang="en-US" sz="1200" spc="-7">
                <a:solidFill>
                  <a:schemeClr val="accent1"/>
                </a:solidFill>
                <a:cs typeface="Arial" panose="020B0604020202020204" pitchFamily="34" charset="0"/>
              </a:rPr>
              <a:t>When sourcing non-Cognizant logos, try to use the SVG format which can often be found at a company’s Wikipedia page.</a:t>
            </a:r>
            <a:endParaRPr lang="en-US" sz="1200"/>
          </a:p>
        </p:txBody>
      </p:sp>
      <p:grpSp>
        <p:nvGrpSpPr>
          <p:cNvPr id="17" name="Group 16">
            <a:extLst>
              <a:ext uri="{FF2B5EF4-FFF2-40B4-BE49-F238E27FC236}">
                <a16:creationId xmlns:a16="http://schemas.microsoft.com/office/drawing/2014/main" id="{4662A565-6D21-A1CD-632B-6D4A2242C51F}"/>
              </a:ext>
              <a:ext uri="{C183D7F6-B498-43B3-948B-1728B52AA6E4}">
                <adec:decorative xmlns:adec="http://schemas.microsoft.com/office/drawing/2017/decorative" val="1"/>
              </a:ext>
            </a:extLst>
          </p:cNvPr>
          <p:cNvGrpSpPr/>
          <p:nvPr/>
        </p:nvGrpSpPr>
        <p:grpSpPr>
          <a:xfrm>
            <a:off x="5426297" y="4347689"/>
            <a:ext cx="1777390" cy="674806"/>
            <a:chOff x="1156504" y="4941567"/>
            <a:chExt cx="1991740" cy="756186"/>
          </a:xfrm>
        </p:grpSpPr>
        <p:pic>
          <p:nvPicPr>
            <p:cNvPr id="14" name="Picture 13">
              <a:extLst>
                <a:ext uri="{FF2B5EF4-FFF2-40B4-BE49-F238E27FC236}">
                  <a16:creationId xmlns:a16="http://schemas.microsoft.com/office/drawing/2014/main" id="{B00B7134-05E6-E06C-CB72-8376AA93C35B}"/>
                </a:ext>
              </a:extLst>
            </p:cNvPr>
            <p:cNvPicPr>
              <a:picLocks noChangeAspect="1"/>
            </p:cNvPicPr>
            <p:nvPr/>
          </p:nvPicPr>
          <p:blipFill>
            <a:blip r:embed="rId5"/>
            <a:stretch>
              <a:fillRect/>
            </a:stretch>
          </p:blipFill>
          <p:spPr>
            <a:xfrm>
              <a:off x="1156504" y="4941567"/>
              <a:ext cx="1991740" cy="756186"/>
            </a:xfrm>
            <a:prstGeom prst="rect">
              <a:avLst/>
            </a:prstGeom>
          </p:spPr>
        </p:pic>
        <p:pic>
          <p:nvPicPr>
            <p:cNvPr id="16" name="Graphic 15">
              <a:extLst>
                <a:ext uri="{FF2B5EF4-FFF2-40B4-BE49-F238E27FC236}">
                  <a16:creationId xmlns:a16="http://schemas.microsoft.com/office/drawing/2014/main" id="{3CA993A7-7BE9-D7EC-ADAD-87F7CC6D48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22021" y="5428642"/>
              <a:ext cx="176607" cy="176607"/>
            </a:xfrm>
            <a:prstGeom prst="rect">
              <a:avLst/>
            </a:prstGeom>
          </p:spPr>
        </p:pic>
      </p:grpSp>
      <p:grpSp>
        <p:nvGrpSpPr>
          <p:cNvPr id="4" name="Group 3" descr="Thumbnail example of slides using white and dark icons">
            <a:extLst>
              <a:ext uri="{FF2B5EF4-FFF2-40B4-BE49-F238E27FC236}">
                <a16:creationId xmlns:a16="http://schemas.microsoft.com/office/drawing/2014/main" id="{A23E5029-D967-0B2F-8B48-49E5F9626258}"/>
              </a:ext>
            </a:extLst>
          </p:cNvPr>
          <p:cNvGrpSpPr/>
          <p:nvPr/>
        </p:nvGrpSpPr>
        <p:grpSpPr>
          <a:xfrm>
            <a:off x="8279613" y="1410215"/>
            <a:ext cx="3454964" cy="1508532"/>
            <a:chOff x="8279613" y="1410215"/>
            <a:chExt cx="3454964" cy="1508532"/>
          </a:xfrm>
        </p:grpSpPr>
        <p:pic>
          <p:nvPicPr>
            <p:cNvPr id="8" name="Picture 7">
              <a:extLst>
                <a:ext uri="{FF2B5EF4-FFF2-40B4-BE49-F238E27FC236}">
                  <a16:creationId xmlns:a16="http://schemas.microsoft.com/office/drawing/2014/main" id="{C0F5FE65-4C31-03B2-5504-7F0BDF61ACD7}"/>
                </a:ext>
              </a:extLst>
            </p:cNvPr>
            <p:cNvPicPr>
              <a:picLocks noChangeAspect="1"/>
            </p:cNvPicPr>
            <p:nvPr/>
          </p:nvPicPr>
          <p:blipFill>
            <a:blip r:embed="rId8"/>
            <a:stretch>
              <a:fillRect/>
            </a:stretch>
          </p:blipFill>
          <p:spPr>
            <a:xfrm>
              <a:off x="8279613" y="1410215"/>
              <a:ext cx="2149636" cy="1209170"/>
            </a:xfrm>
            <a:prstGeom prst="rect">
              <a:avLst/>
            </a:prstGeom>
            <a:ln>
              <a:solidFill>
                <a:schemeClr val="accent6"/>
              </a:solidFill>
            </a:ln>
            <a:effectLst>
              <a:outerShdw blurRad="76200" dist="38100" dir="2700000" algn="tl" rotWithShape="0">
                <a:prstClr val="black">
                  <a:alpha val="20000"/>
                </a:prstClr>
              </a:outerShdw>
            </a:effectLst>
          </p:spPr>
        </p:pic>
        <p:pic>
          <p:nvPicPr>
            <p:cNvPr id="10" name="Picture 9">
              <a:extLst>
                <a:ext uri="{FF2B5EF4-FFF2-40B4-BE49-F238E27FC236}">
                  <a16:creationId xmlns:a16="http://schemas.microsoft.com/office/drawing/2014/main" id="{8D51ACCF-A8FA-8D93-735D-AF3A5FD004D8}"/>
                </a:ext>
              </a:extLst>
            </p:cNvPr>
            <p:cNvPicPr>
              <a:picLocks noChangeAspect="1"/>
            </p:cNvPicPr>
            <p:nvPr/>
          </p:nvPicPr>
          <p:blipFill>
            <a:blip r:embed="rId9"/>
            <a:srcRect l="5" r="5"/>
            <a:stretch/>
          </p:blipFill>
          <p:spPr>
            <a:xfrm>
              <a:off x="9585164" y="1709577"/>
              <a:ext cx="2149413" cy="1209170"/>
            </a:xfrm>
            <a:prstGeom prst="rect">
              <a:avLst/>
            </a:prstGeom>
            <a:ln>
              <a:solidFill>
                <a:schemeClr val="accent6"/>
              </a:solidFill>
            </a:ln>
            <a:effectLst>
              <a:outerShdw blurRad="76200" dist="38100" dir="2700000" algn="tl" rotWithShape="0">
                <a:prstClr val="black">
                  <a:alpha val="20000"/>
                </a:prstClr>
              </a:outerShdw>
            </a:effectLst>
          </p:spPr>
        </p:pic>
      </p:grpSp>
      <p:pic>
        <p:nvPicPr>
          <p:cNvPr id="2" name="Picture 1" descr="Thumbnail of copy and paste Cognizant logo page from the template">
            <a:extLst>
              <a:ext uri="{FF2B5EF4-FFF2-40B4-BE49-F238E27FC236}">
                <a16:creationId xmlns:a16="http://schemas.microsoft.com/office/drawing/2014/main" id="{1D6652B8-7069-39A2-0AA1-C78FF73EA3C0}"/>
              </a:ext>
            </a:extLst>
          </p:cNvPr>
          <p:cNvPicPr>
            <a:picLocks noChangeAspect="1"/>
          </p:cNvPicPr>
          <p:nvPr/>
        </p:nvPicPr>
        <p:blipFill>
          <a:blip r:embed="rId10"/>
          <a:srcRect l="5" r="5"/>
          <a:stretch/>
        </p:blipFill>
        <p:spPr>
          <a:xfrm>
            <a:off x="8279612" y="3594302"/>
            <a:ext cx="2823819" cy="1588563"/>
          </a:xfrm>
          <a:prstGeom prst="rect">
            <a:avLst/>
          </a:prstGeom>
          <a:ln>
            <a:solidFill>
              <a:schemeClr val="accent6"/>
            </a:solidFill>
          </a:ln>
          <a:effectLst>
            <a:outerShdw blurRad="76200" dist="38100" dir="2700000" algn="tl" rotWithShape="0">
              <a:prstClr val="black">
                <a:alpha val="20000"/>
              </a:prstClr>
            </a:outerShdw>
          </a:effectLst>
        </p:spPr>
      </p:pic>
      <p:sp>
        <p:nvSpPr>
          <p:cNvPr id="6" name="Slide Number Placeholder 5">
            <a:extLst>
              <a:ext uri="{FF2B5EF4-FFF2-40B4-BE49-F238E27FC236}">
                <a16:creationId xmlns:a16="http://schemas.microsoft.com/office/drawing/2014/main" id="{F075EC39-3EB2-32EF-033C-E90C5BAB5DB1}"/>
              </a:ext>
            </a:extLst>
          </p:cNvPr>
          <p:cNvSpPr>
            <a:spLocks noGrp="1"/>
          </p:cNvSpPr>
          <p:nvPr>
            <p:ph type="sldNum" sz="quarter" idx="12"/>
          </p:nvPr>
        </p:nvSpPr>
        <p:spPr/>
        <p:txBody>
          <a:bodyPr/>
          <a:lstStyle/>
          <a:p>
            <a:fld id="{38826FC0-333C-E549-9FA3-0EE43DF298A3}" type="slidenum">
              <a:rPr lang="en-US" smtClean="0"/>
              <a:pPr/>
              <a:t>8</a:t>
            </a:fld>
            <a:endParaRPr lang="en-US"/>
          </a:p>
        </p:txBody>
      </p:sp>
      <p:sp>
        <p:nvSpPr>
          <p:cNvPr id="5" name="Footer Placeholder 4">
            <a:extLst>
              <a:ext uri="{FF2B5EF4-FFF2-40B4-BE49-F238E27FC236}">
                <a16:creationId xmlns:a16="http://schemas.microsoft.com/office/drawing/2014/main" id="{C8F4F1D8-A2F6-E606-0BE6-ED820935507F}"/>
              </a:ext>
            </a:extLst>
          </p:cNvPr>
          <p:cNvSpPr>
            <a:spLocks noGrp="1"/>
          </p:cNvSpPr>
          <p:nvPr>
            <p:ph type="ftr" sz="quarter" idx="11"/>
          </p:nvPr>
        </p:nvSpPr>
        <p:spPr/>
        <p:txBody>
          <a:bodyPr/>
          <a:lstStyle/>
          <a:p>
            <a:r>
              <a:rPr lang="en-US"/>
              <a:t>© 2025–2027 Cognizant | Private</a:t>
            </a:r>
          </a:p>
        </p:txBody>
      </p:sp>
    </p:spTree>
    <p:extLst>
      <p:ext uri="{BB962C8B-B14F-4D97-AF65-F5344CB8AC3E}">
        <p14:creationId xmlns:p14="http://schemas.microsoft.com/office/powerpoint/2010/main" val="32257353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6" descr="A female doctor in full scrubs and mask looking at an X-ray with another doctor">
            <a:extLst>
              <a:ext uri="{FF2B5EF4-FFF2-40B4-BE49-F238E27FC236}">
                <a16:creationId xmlns:a16="http://schemas.microsoft.com/office/drawing/2014/main" id="{2E362AF2-41D1-43A7-133E-5ABB034B8895}"/>
              </a:ext>
            </a:extLst>
          </p:cNvPr>
          <p:cNvPicPr>
            <a:picLocks noGrp="1" noChangeAspect="1"/>
          </p:cNvPicPr>
          <p:nvPr>
            <p:ph type="pic" sz="quarter" idx="22"/>
          </p:nvPr>
        </p:nvPicPr>
        <p:blipFill>
          <a:blip r:embed="rId3">
            <a:extLst>
              <a:ext uri="{28A0092B-C50C-407E-A947-70E740481C1C}">
                <a14:useLocalDpi xmlns:a14="http://schemas.microsoft.com/office/drawing/2010/main"/>
              </a:ext>
            </a:extLst>
          </a:blip>
          <a:srcRect l="81" r="81"/>
          <a:stretch/>
        </p:blipFill>
        <p:spPr>
          <a:xfrm>
            <a:off x="2247900" y="0"/>
            <a:ext cx="9944100" cy="6858000"/>
          </a:xfrm>
        </p:spPr>
      </p:pic>
      <p:sp>
        <p:nvSpPr>
          <p:cNvPr id="55" name="Title 54">
            <a:extLst>
              <a:ext uri="{FF2B5EF4-FFF2-40B4-BE49-F238E27FC236}">
                <a16:creationId xmlns:a16="http://schemas.microsoft.com/office/drawing/2014/main" id="{CCEBCB42-4D47-BA5E-4955-F3A81C1F1B76}"/>
              </a:ext>
            </a:extLst>
          </p:cNvPr>
          <p:cNvSpPr>
            <a:spLocks noGrp="1"/>
          </p:cNvSpPr>
          <p:nvPr>
            <p:ph type="title"/>
          </p:nvPr>
        </p:nvSpPr>
        <p:spPr bwMode="black">
          <a:xfrm>
            <a:off x="457200" y="1445273"/>
            <a:ext cx="4770783" cy="1107996"/>
          </a:xfrm>
        </p:spPr>
        <p:txBody>
          <a:bodyPr/>
          <a:lstStyle/>
          <a:p>
            <a:r>
              <a:rPr lang="en-US"/>
              <a:t>Image divider</a:t>
            </a:r>
            <a:br>
              <a:rPr lang="en-US"/>
            </a:br>
            <a:r>
              <a:rPr lang="en-US"/>
              <a:t>title here</a:t>
            </a:r>
          </a:p>
        </p:txBody>
      </p:sp>
      <p:sp>
        <p:nvSpPr>
          <p:cNvPr id="2" name="Instructions">
            <a:extLst>
              <a:ext uri="{FF2B5EF4-FFF2-40B4-BE49-F238E27FC236}">
                <a16:creationId xmlns:a16="http://schemas.microsoft.com/office/drawing/2014/main" id="{E18A25B7-345D-DC76-8614-90CA46DA3F5B}"/>
              </a:ext>
            </a:extLst>
          </p:cNvPr>
          <p:cNvSpPr/>
          <p:nvPr/>
        </p:nvSpPr>
        <p:spPr>
          <a:xfrm>
            <a:off x="9332129" y="457200"/>
            <a:ext cx="2402671" cy="2229841"/>
          </a:xfrm>
          <a:prstGeom prst="rect">
            <a:avLst/>
          </a:prstGeom>
          <a:solidFill>
            <a:srgbClr val="B81F2D"/>
          </a:solidFill>
        </p:spPr>
        <p:txBody>
          <a:bodyPr wrap="square" lIns="91440" tIns="91440" rIns="91440" bIns="91440" anchor="t">
            <a:spAutoFit/>
          </a:bodyPr>
          <a:lstStyle/>
          <a:p>
            <a:pPr>
              <a:lnSpc>
                <a:spcPct val="90000"/>
              </a:lnSpc>
              <a:spcBef>
                <a:spcPts val="300"/>
              </a:spcBef>
            </a:pPr>
            <a:r>
              <a:rPr lang="en-US" sz="1100" b="1" i="1"/>
              <a:t>Read &amp; delete before using</a:t>
            </a:r>
          </a:p>
          <a:p>
            <a:pPr>
              <a:lnSpc>
                <a:spcPct val="90000"/>
              </a:lnSpc>
              <a:spcBef>
                <a:spcPts val="300"/>
              </a:spcBef>
            </a:pPr>
            <a:r>
              <a:rPr lang="en-US" sz="1000" b="1"/>
              <a:t>To replace the background image:</a:t>
            </a:r>
          </a:p>
          <a:p>
            <a:pPr>
              <a:lnSpc>
                <a:spcPct val="90000"/>
              </a:lnSpc>
              <a:spcBef>
                <a:spcPts val="300"/>
              </a:spcBef>
            </a:pPr>
            <a:r>
              <a:rPr lang="en-US" sz="1000"/>
              <a:t>Right-click on the photo (Control-click), select “Change Picture &gt; From a File...” and choose new photo</a:t>
            </a:r>
          </a:p>
          <a:p>
            <a:pPr>
              <a:lnSpc>
                <a:spcPct val="90000"/>
              </a:lnSpc>
              <a:spcBef>
                <a:spcPts val="300"/>
              </a:spcBef>
            </a:pPr>
            <a:r>
              <a:rPr lang="en-US" sz="1000" i="1"/>
              <a:t>or</a:t>
            </a:r>
          </a:p>
          <a:p>
            <a:pPr>
              <a:lnSpc>
                <a:spcPct val="90000"/>
              </a:lnSpc>
              <a:spcBef>
                <a:spcPts val="300"/>
              </a:spcBef>
            </a:pPr>
            <a:r>
              <a:rPr lang="en-US" sz="1000"/>
              <a:t>Delete the image and Click, drag or paste an image</a:t>
            </a:r>
          </a:p>
          <a:p>
            <a:pPr>
              <a:lnSpc>
                <a:spcPct val="90000"/>
              </a:lnSpc>
              <a:spcBef>
                <a:spcPts val="300"/>
              </a:spcBef>
            </a:pPr>
            <a:r>
              <a:rPr lang="en-US" sz="1000"/>
              <a:t>Under the Home tab choose Reset to restore correct layering of items including logo</a:t>
            </a:r>
          </a:p>
          <a:p>
            <a:pPr>
              <a:lnSpc>
                <a:spcPct val="90000"/>
              </a:lnSpc>
              <a:spcBef>
                <a:spcPts val="300"/>
              </a:spcBef>
            </a:pPr>
            <a:r>
              <a:rPr lang="en-US" sz="1000" i="1"/>
              <a:t>Ensure there is enough contrast between image and text for readability</a:t>
            </a:r>
          </a:p>
        </p:txBody>
      </p:sp>
      <p:sp>
        <p:nvSpPr>
          <p:cNvPr id="12" name="Table Placeholder 11">
            <a:extLst>
              <a:ext uri="{FF2B5EF4-FFF2-40B4-BE49-F238E27FC236}">
                <a16:creationId xmlns:a16="http://schemas.microsoft.com/office/drawing/2014/main" id="{88BBE08D-43B9-8FAC-7E22-499976B4D7C1}"/>
              </a:ext>
              <a:ext uri="{C183D7F6-B498-43B3-948B-1728B52AA6E4}">
                <adec:decorative xmlns:adec="http://schemas.microsoft.com/office/drawing/2017/decorative" val="1"/>
              </a:ext>
            </a:extLst>
          </p:cNvPr>
          <p:cNvSpPr>
            <a:spLocks noGrp="1"/>
          </p:cNvSpPr>
          <p:nvPr>
            <p:ph type="tbl" sz="quarter" idx="23"/>
          </p:nvPr>
        </p:nvSpPr>
        <p:spPr/>
        <p:txBody>
          <a:bodyPr/>
          <a:lstStyle/>
          <a:p>
            <a:endParaRPr lang="en-US"/>
          </a:p>
        </p:txBody>
      </p:sp>
      <p:sp>
        <p:nvSpPr>
          <p:cNvPr id="4" name="Slide Number Placeholder 3">
            <a:extLst>
              <a:ext uri="{FF2B5EF4-FFF2-40B4-BE49-F238E27FC236}">
                <a16:creationId xmlns:a16="http://schemas.microsoft.com/office/drawing/2014/main" id="{7DBA6545-E8EC-29F6-5675-527A08D628E6}"/>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80</a:t>
            </a:fld>
            <a:endParaRPr lang="en-US"/>
          </a:p>
        </p:txBody>
      </p:sp>
      <p:sp>
        <p:nvSpPr>
          <p:cNvPr id="3" name="Footer Placeholder 2">
            <a:extLst>
              <a:ext uri="{FF2B5EF4-FFF2-40B4-BE49-F238E27FC236}">
                <a16:creationId xmlns:a16="http://schemas.microsoft.com/office/drawing/2014/main" id="{957F3C3F-0E96-972B-04FC-3B1AB58BF8A6}"/>
              </a:ext>
            </a:extLst>
          </p:cNvPr>
          <p:cNvSpPr>
            <a:spLocks noGrp="1"/>
          </p:cNvSpPr>
          <p:nvPr>
            <p:ph type="ftr" sz="quarter" idx="11"/>
          </p:nvPr>
        </p:nvSpPr>
        <p:spPr>
          <a:xfrm>
            <a:off x="1005840" y="6400800"/>
            <a:ext cx="1371600" cy="228600"/>
          </a:xfrm>
        </p:spPr>
        <p:txBody>
          <a:bodyPr/>
          <a:lstStyle/>
          <a:p>
            <a:r>
              <a:rPr lang="en-US"/>
              <a:t>© 2025–2027 Cognizant | Private</a:t>
            </a:r>
          </a:p>
        </p:txBody>
      </p:sp>
    </p:spTree>
    <p:extLst>
      <p:ext uri="{BB962C8B-B14F-4D97-AF65-F5344CB8AC3E}">
        <p14:creationId xmlns:p14="http://schemas.microsoft.com/office/powerpoint/2010/main" val="32238538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a:extLst>
              <a:ext uri="{FF2B5EF4-FFF2-40B4-BE49-F238E27FC236}">
                <a16:creationId xmlns:a16="http://schemas.microsoft.com/office/drawing/2014/main" id="{CCEBCB42-4D47-BA5E-4955-F3A81C1F1B76}"/>
              </a:ext>
            </a:extLst>
          </p:cNvPr>
          <p:cNvSpPr>
            <a:spLocks noGrp="1"/>
          </p:cNvSpPr>
          <p:nvPr>
            <p:ph type="title"/>
          </p:nvPr>
        </p:nvSpPr>
        <p:spPr bwMode="black">
          <a:xfrm>
            <a:off x="457200" y="1445273"/>
            <a:ext cx="4770783" cy="1107996"/>
          </a:xfrm>
        </p:spPr>
        <p:txBody>
          <a:bodyPr/>
          <a:lstStyle/>
          <a:p>
            <a:r>
              <a:rPr lang="en-US"/>
              <a:t>Image divider</a:t>
            </a:r>
            <a:br>
              <a:rPr lang="en-US"/>
            </a:br>
            <a:r>
              <a:rPr lang="en-US"/>
              <a:t>title here</a:t>
            </a:r>
          </a:p>
        </p:txBody>
      </p:sp>
      <p:pic>
        <p:nvPicPr>
          <p:cNvPr id="6" name="Picture Placeholder 6" descr="A female doctor in full scrubs and mask looking at an X-ray with another doctor">
            <a:extLst>
              <a:ext uri="{FF2B5EF4-FFF2-40B4-BE49-F238E27FC236}">
                <a16:creationId xmlns:a16="http://schemas.microsoft.com/office/drawing/2014/main" id="{BE1CA1E1-E196-3E02-50CC-AF2DF11E00EE}"/>
              </a:ext>
            </a:extLst>
          </p:cNvPr>
          <p:cNvPicPr>
            <a:picLocks noGrp="1" noChangeAspect="1"/>
          </p:cNvPicPr>
          <p:nvPr>
            <p:ph type="pic" sz="quarter" idx="22"/>
          </p:nvPr>
        </p:nvPicPr>
        <p:blipFill>
          <a:blip r:embed="rId3">
            <a:extLst>
              <a:ext uri="{28A0092B-C50C-407E-A947-70E740481C1C}">
                <a14:useLocalDpi xmlns:a14="http://schemas.microsoft.com/office/drawing/2010/main"/>
              </a:ext>
            </a:extLst>
          </a:blip>
          <a:srcRect l="81" r="81"/>
          <a:stretch/>
        </p:blipFill>
        <p:spPr>
          <a:xfrm>
            <a:off x="2247900" y="0"/>
            <a:ext cx="9944100" cy="6858000"/>
          </a:xfrm>
        </p:spPr>
      </p:pic>
      <p:sp>
        <p:nvSpPr>
          <p:cNvPr id="2" name="Instructions">
            <a:extLst>
              <a:ext uri="{FF2B5EF4-FFF2-40B4-BE49-F238E27FC236}">
                <a16:creationId xmlns:a16="http://schemas.microsoft.com/office/drawing/2014/main" id="{985CC246-1BD8-A2E2-2262-04799A7DA6E0}"/>
              </a:ext>
            </a:extLst>
          </p:cNvPr>
          <p:cNvSpPr/>
          <p:nvPr/>
        </p:nvSpPr>
        <p:spPr>
          <a:xfrm>
            <a:off x="9332129" y="457200"/>
            <a:ext cx="2402671" cy="2229841"/>
          </a:xfrm>
          <a:prstGeom prst="rect">
            <a:avLst/>
          </a:prstGeom>
          <a:solidFill>
            <a:srgbClr val="B81F2D"/>
          </a:solidFill>
        </p:spPr>
        <p:txBody>
          <a:bodyPr wrap="square" lIns="91440" tIns="91440" rIns="91440" bIns="91440" anchor="t">
            <a:spAutoFit/>
          </a:bodyPr>
          <a:lstStyle/>
          <a:p>
            <a:pPr>
              <a:lnSpc>
                <a:spcPct val="90000"/>
              </a:lnSpc>
              <a:spcBef>
                <a:spcPts val="300"/>
              </a:spcBef>
            </a:pPr>
            <a:r>
              <a:rPr lang="en-US" sz="1100" b="1" i="1"/>
              <a:t>Read &amp; delete before using</a:t>
            </a:r>
          </a:p>
          <a:p>
            <a:pPr>
              <a:lnSpc>
                <a:spcPct val="90000"/>
              </a:lnSpc>
              <a:spcBef>
                <a:spcPts val="300"/>
              </a:spcBef>
            </a:pPr>
            <a:r>
              <a:rPr lang="en-US" sz="1000" b="1"/>
              <a:t>To replace the background image:</a:t>
            </a:r>
          </a:p>
          <a:p>
            <a:pPr>
              <a:lnSpc>
                <a:spcPct val="90000"/>
              </a:lnSpc>
              <a:spcBef>
                <a:spcPts val="300"/>
              </a:spcBef>
            </a:pPr>
            <a:r>
              <a:rPr lang="en-US" sz="1000"/>
              <a:t>Right-click on the photo (Control-click), select “Change Picture &gt; From a File...” and choose new photo</a:t>
            </a:r>
          </a:p>
          <a:p>
            <a:pPr>
              <a:lnSpc>
                <a:spcPct val="90000"/>
              </a:lnSpc>
              <a:spcBef>
                <a:spcPts val="300"/>
              </a:spcBef>
            </a:pPr>
            <a:r>
              <a:rPr lang="en-US" sz="1000" i="1"/>
              <a:t>or</a:t>
            </a:r>
          </a:p>
          <a:p>
            <a:pPr>
              <a:lnSpc>
                <a:spcPct val="90000"/>
              </a:lnSpc>
              <a:spcBef>
                <a:spcPts val="300"/>
              </a:spcBef>
            </a:pPr>
            <a:r>
              <a:rPr lang="en-US" sz="1000"/>
              <a:t>Delete the image and Click, drag or paste an image</a:t>
            </a:r>
          </a:p>
          <a:p>
            <a:pPr>
              <a:lnSpc>
                <a:spcPct val="90000"/>
              </a:lnSpc>
              <a:spcBef>
                <a:spcPts val="300"/>
              </a:spcBef>
            </a:pPr>
            <a:r>
              <a:rPr lang="en-US" sz="1000"/>
              <a:t>Under the Home tab choose Reset to restore correct layering of items including logo</a:t>
            </a:r>
          </a:p>
          <a:p>
            <a:pPr>
              <a:lnSpc>
                <a:spcPct val="90000"/>
              </a:lnSpc>
              <a:spcBef>
                <a:spcPts val="300"/>
              </a:spcBef>
            </a:pPr>
            <a:r>
              <a:rPr lang="en-US" sz="1000" i="1"/>
              <a:t>Ensure there is enough contrast between image and text for readability</a:t>
            </a:r>
          </a:p>
        </p:txBody>
      </p:sp>
      <p:sp>
        <p:nvSpPr>
          <p:cNvPr id="12" name="Table Placeholder 11">
            <a:extLst>
              <a:ext uri="{FF2B5EF4-FFF2-40B4-BE49-F238E27FC236}">
                <a16:creationId xmlns:a16="http://schemas.microsoft.com/office/drawing/2014/main" id="{D9735FD8-C587-4F39-B566-404D537BD1C9}"/>
              </a:ext>
              <a:ext uri="{C183D7F6-B498-43B3-948B-1728B52AA6E4}">
                <adec:decorative xmlns:adec="http://schemas.microsoft.com/office/drawing/2017/decorative" val="1"/>
              </a:ext>
            </a:extLst>
          </p:cNvPr>
          <p:cNvSpPr>
            <a:spLocks noGrp="1"/>
          </p:cNvSpPr>
          <p:nvPr>
            <p:ph type="tbl" sz="quarter" idx="23"/>
          </p:nvPr>
        </p:nvSpPr>
        <p:spPr/>
        <p:txBody>
          <a:bodyPr/>
          <a:lstStyle/>
          <a:p>
            <a:endParaRPr lang="en-US"/>
          </a:p>
        </p:txBody>
      </p:sp>
      <p:sp>
        <p:nvSpPr>
          <p:cNvPr id="4" name="Slide Number Placeholder 3">
            <a:extLst>
              <a:ext uri="{FF2B5EF4-FFF2-40B4-BE49-F238E27FC236}">
                <a16:creationId xmlns:a16="http://schemas.microsoft.com/office/drawing/2014/main" id="{7DBA6545-E8EC-29F6-5675-527A08D628E6}"/>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81</a:t>
            </a:fld>
            <a:endParaRPr lang="en-US"/>
          </a:p>
        </p:txBody>
      </p:sp>
      <p:sp>
        <p:nvSpPr>
          <p:cNvPr id="3" name="Footer Placeholder 2">
            <a:extLst>
              <a:ext uri="{FF2B5EF4-FFF2-40B4-BE49-F238E27FC236}">
                <a16:creationId xmlns:a16="http://schemas.microsoft.com/office/drawing/2014/main" id="{957F3C3F-0E96-972B-04FC-3B1AB58BF8A6}"/>
              </a:ext>
            </a:extLst>
          </p:cNvPr>
          <p:cNvSpPr>
            <a:spLocks noGrp="1"/>
          </p:cNvSpPr>
          <p:nvPr>
            <p:ph type="ftr" sz="quarter" idx="11"/>
          </p:nvPr>
        </p:nvSpPr>
        <p:spPr>
          <a:xfrm>
            <a:off x="1005840" y="6400800"/>
            <a:ext cx="1371600" cy="228600"/>
          </a:xfrm>
        </p:spPr>
        <p:txBody>
          <a:bodyPr/>
          <a:lstStyle/>
          <a:p>
            <a:r>
              <a:rPr lang="en-US"/>
              <a:t>© 2025–2027 Cognizant | Private</a:t>
            </a:r>
          </a:p>
        </p:txBody>
      </p:sp>
    </p:spTree>
    <p:extLst>
      <p:ext uri="{BB962C8B-B14F-4D97-AF65-F5344CB8AC3E}">
        <p14:creationId xmlns:p14="http://schemas.microsoft.com/office/powerpoint/2010/main" val="34281085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a:extLst>
              <a:ext uri="{FF2B5EF4-FFF2-40B4-BE49-F238E27FC236}">
                <a16:creationId xmlns:a16="http://schemas.microsoft.com/office/drawing/2014/main" id="{CCEBCB42-4D47-BA5E-4955-F3A81C1F1B76}"/>
              </a:ext>
            </a:extLst>
          </p:cNvPr>
          <p:cNvSpPr>
            <a:spLocks noGrp="1"/>
          </p:cNvSpPr>
          <p:nvPr>
            <p:ph type="title"/>
          </p:nvPr>
        </p:nvSpPr>
        <p:spPr bwMode="black">
          <a:xfrm>
            <a:off x="7448603" y="1536250"/>
            <a:ext cx="4263790" cy="1107996"/>
          </a:xfrm>
        </p:spPr>
        <p:txBody>
          <a:bodyPr/>
          <a:lstStyle/>
          <a:p>
            <a:r>
              <a:rPr lang="en-US"/>
              <a:t>Image divider </a:t>
            </a:r>
            <a:br>
              <a:rPr lang="en-US"/>
            </a:br>
            <a:r>
              <a:rPr lang="en-US"/>
              <a:t>title here</a:t>
            </a:r>
          </a:p>
        </p:txBody>
      </p:sp>
      <p:pic>
        <p:nvPicPr>
          <p:cNvPr id="16" name="Picture Placeholder 8" descr="A hand adjusting a dial on a smart watch on a wrist">
            <a:extLst>
              <a:ext uri="{FF2B5EF4-FFF2-40B4-BE49-F238E27FC236}">
                <a16:creationId xmlns:a16="http://schemas.microsoft.com/office/drawing/2014/main" id="{979AF224-B5D3-868B-F7AA-07ED3A3EBA6D}"/>
              </a:ext>
            </a:extLst>
          </p:cNvPr>
          <p:cNvPicPr>
            <a:picLocks noGrp="1" noChangeAspect="1"/>
          </p:cNvPicPr>
          <p:nvPr>
            <p:ph type="pic" sz="quarter" idx="23"/>
          </p:nvPr>
        </p:nvPicPr>
        <p:blipFill rotWithShape="1">
          <a:blip r:embed="rId3">
            <a:extLst>
              <a:ext uri="{28A0092B-C50C-407E-A947-70E740481C1C}">
                <a14:useLocalDpi xmlns:a14="http://schemas.microsoft.com/office/drawing/2010/main"/>
              </a:ext>
            </a:extLst>
          </a:blip>
          <a:srcRect l="81" r="81"/>
          <a:stretch/>
        </p:blipFill>
        <p:spPr>
          <a:xfrm>
            <a:off x="-1" y="0"/>
            <a:ext cx="7050305" cy="6857999"/>
          </a:xfrm>
        </p:spPr>
      </p:pic>
      <p:sp>
        <p:nvSpPr>
          <p:cNvPr id="4" name="Slide Number Placeholder 3">
            <a:extLst>
              <a:ext uri="{FF2B5EF4-FFF2-40B4-BE49-F238E27FC236}">
                <a16:creationId xmlns:a16="http://schemas.microsoft.com/office/drawing/2014/main" id="{7DBA6545-E8EC-29F6-5675-527A08D628E6}"/>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82</a:t>
            </a:fld>
            <a:endParaRPr lang="en-US"/>
          </a:p>
        </p:txBody>
      </p:sp>
      <p:sp>
        <p:nvSpPr>
          <p:cNvPr id="3" name="Footer Placeholder 2">
            <a:extLst>
              <a:ext uri="{FF2B5EF4-FFF2-40B4-BE49-F238E27FC236}">
                <a16:creationId xmlns:a16="http://schemas.microsoft.com/office/drawing/2014/main" id="{957F3C3F-0E96-972B-04FC-3B1AB58BF8A6}"/>
              </a:ext>
            </a:extLst>
          </p:cNvPr>
          <p:cNvSpPr>
            <a:spLocks noGrp="1"/>
          </p:cNvSpPr>
          <p:nvPr>
            <p:ph type="ftr" sz="quarter" idx="11"/>
          </p:nvPr>
        </p:nvSpPr>
        <p:spPr>
          <a:xfrm>
            <a:off x="1005840" y="6400800"/>
            <a:ext cx="1371600" cy="228600"/>
          </a:xfrm>
        </p:spPr>
        <p:txBody>
          <a:bodyPr/>
          <a:lstStyle/>
          <a:p>
            <a:r>
              <a:rPr lang="en-US"/>
              <a:t>© 2025–2027 Cognizant | Private</a:t>
            </a:r>
          </a:p>
        </p:txBody>
      </p:sp>
      <p:sp>
        <p:nvSpPr>
          <p:cNvPr id="7" name="Instructions">
            <a:extLst>
              <a:ext uri="{FF2B5EF4-FFF2-40B4-BE49-F238E27FC236}">
                <a16:creationId xmlns:a16="http://schemas.microsoft.com/office/drawing/2014/main" id="{1F99A1E3-5E60-32A5-0304-7EBFFC227930}"/>
              </a:ext>
            </a:extLst>
          </p:cNvPr>
          <p:cNvSpPr/>
          <p:nvPr/>
        </p:nvSpPr>
        <p:spPr>
          <a:xfrm>
            <a:off x="457200" y="457200"/>
            <a:ext cx="2402671" cy="1762021"/>
          </a:xfrm>
          <a:prstGeom prst="rect">
            <a:avLst/>
          </a:prstGeom>
          <a:solidFill>
            <a:srgbClr val="B81F2D"/>
          </a:solidFill>
        </p:spPr>
        <p:txBody>
          <a:bodyPr wrap="square" lIns="91440" tIns="91440" rIns="91440" bIns="91440" anchor="t">
            <a:spAutoFit/>
          </a:bodyPr>
          <a:lstStyle/>
          <a:p>
            <a:pPr marL="0" marR="0" lvl="0" indent="0" defTabSz="914400" eaLnBrk="1" fontAlgn="auto" latinLnBrk="0" hangingPunct="1">
              <a:lnSpc>
                <a:spcPct val="90000"/>
              </a:lnSpc>
              <a:spcBef>
                <a:spcPts val="300"/>
              </a:spcBef>
              <a:spcAft>
                <a:spcPts val="0"/>
              </a:spcAft>
              <a:buClrTx/>
              <a:buSzTx/>
              <a:buFontTx/>
              <a:buNone/>
              <a:tabLst/>
              <a:defRPr/>
            </a:pPr>
            <a:r>
              <a:rPr kumimoji="0" lang="en-US" sz="1100" b="1" i="1" u="none" strike="noStrike" kern="0" cap="none" spc="0" normalizeH="0" baseline="0" noProof="0">
                <a:ln>
                  <a:noFill/>
                </a:ln>
                <a:solidFill>
                  <a:schemeClr val="bg1"/>
                </a:solidFill>
                <a:effectLst/>
                <a:uLnTx/>
                <a:uFillTx/>
              </a:rPr>
              <a:t>Read &amp; delete before using</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rPr>
              <a:t>To replace the background image:</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rPr>
              <a:t>Right-click on the photo (Control-click), select “Change Picture &gt; From a File...” and choose new photo</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1" u="none" strike="noStrike" kern="0" cap="none" spc="0" normalizeH="0" baseline="0" noProof="0">
                <a:ln>
                  <a:noFill/>
                </a:ln>
                <a:solidFill>
                  <a:schemeClr val="bg1"/>
                </a:solidFill>
                <a:effectLst/>
                <a:uLnTx/>
                <a:uFillTx/>
              </a:rPr>
              <a:t>or</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rPr>
              <a:t>Delete the image and Click, drag or paste an image</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1" u="none" strike="noStrike" kern="0" cap="none" spc="0" normalizeH="0" baseline="0" noProof="0">
                <a:ln>
                  <a:noFill/>
                </a:ln>
                <a:solidFill>
                  <a:schemeClr val="bg1"/>
                </a:solidFill>
                <a:effectLst/>
                <a:uLnTx/>
                <a:uFillTx/>
              </a:rPr>
              <a:t>Ensure there is enough contrast between image and text for readability</a:t>
            </a:r>
          </a:p>
        </p:txBody>
      </p:sp>
    </p:spTree>
    <p:extLst>
      <p:ext uri="{BB962C8B-B14F-4D97-AF65-F5344CB8AC3E}">
        <p14:creationId xmlns:p14="http://schemas.microsoft.com/office/powerpoint/2010/main" val="504761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FF8E096-EB91-153F-D745-AC3F60734715}"/>
              </a:ext>
            </a:extLst>
          </p:cNvPr>
          <p:cNvSpPr>
            <a:spLocks noGrp="1"/>
          </p:cNvSpPr>
          <p:nvPr>
            <p:ph type="title"/>
          </p:nvPr>
        </p:nvSpPr>
        <p:spPr bwMode="black"/>
        <p:txBody>
          <a:bodyPr/>
          <a:lstStyle/>
          <a:p>
            <a:r>
              <a:rPr lang="en-US"/>
              <a:t>Image divider</a:t>
            </a:r>
            <a:br>
              <a:rPr lang="en-US"/>
            </a:br>
            <a:r>
              <a:rPr lang="en-US"/>
              <a:t>title here</a:t>
            </a:r>
          </a:p>
        </p:txBody>
      </p:sp>
      <p:pic>
        <p:nvPicPr>
          <p:cNvPr id="9" name="Picture Placeholder 8" descr="A hand adjusting a dial on a smart watch on a wrist">
            <a:extLst>
              <a:ext uri="{FF2B5EF4-FFF2-40B4-BE49-F238E27FC236}">
                <a16:creationId xmlns:a16="http://schemas.microsoft.com/office/drawing/2014/main" id="{3C7F370E-F0F2-C418-4045-2115DD443FFC}"/>
              </a:ext>
            </a:extLst>
          </p:cNvPr>
          <p:cNvPicPr>
            <a:picLocks noGrp="1" noChangeAspect="1"/>
          </p:cNvPicPr>
          <p:nvPr>
            <p:ph type="pic" sz="quarter" idx="23"/>
          </p:nvPr>
        </p:nvPicPr>
        <p:blipFill rotWithShape="1">
          <a:blip r:embed="rId3">
            <a:extLst>
              <a:ext uri="{28A0092B-C50C-407E-A947-70E740481C1C}">
                <a14:useLocalDpi xmlns:a14="http://schemas.microsoft.com/office/drawing/2010/main"/>
              </a:ext>
            </a:extLst>
          </a:blip>
          <a:srcRect/>
          <a:stretch/>
        </p:blipFill>
        <p:spPr>
          <a:xfrm>
            <a:off x="0" y="0"/>
            <a:ext cx="7050088" cy="6858000"/>
          </a:xfrm>
        </p:spPr>
      </p:pic>
      <p:sp>
        <p:nvSpPr>
          <p:cNvPr id="4" name="Slide Number Placeholder 3">
            <a:extLst>
              <a:ext uri="{FF2B5EF4-FFF2-40B4-BE49-F238E27FC236}">
                <a16:creationId xmlns:a16="http://schemas.microsoft.com/office/drawing/2014/main" id="{7DBA6545-E8EC-29F6-5675-527A08D628E6}"/>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83</a:t>
            </a:fld>
            <a:endParaRPr lang="en-US"/>
          </a:p>
        </p:txBody>
      </p:sp>
      <p:sp>
        <p:nvSpPr>
          <p:cNvPr id="3" name="Footer Placeholder 2">
            <a:extLst>
              <a:ext uri="{FF2B5EF4-FFF2-40B4-BE49-F238E27FC236}">
                <a16:creationId xmlns:a16="http://schemas.microsoft.com/office/drawing/2014/main" id="{957F3C3F-0E96-972B-04FC-3B1AB58BF8A6}"/>
              </a:ext>
            </a:extLst>
          </p:cNvPr>
          <p:cNvSpPr>
            <a:spLocks noGrp="1"/>
          </p:cNvSpPr>
          <p:nvPr>
            <p:ph type="ftr" sz="quarter" idx="11"/>
          </p:nvPr>
        </p:nvSpPr>
        <p:spPr>
          <a:xfrm>
            <a:off x="1005840" y="6400800"/>
            <a:ext cx="1371600" cy="228600"/>
          </a:xfrm>
        </p:spPr>
        <p:txBody>
          <a:bodyPr/>
          <a:lstStyle/>
          <a:p>
            <a:r>
              <a:rPr lang="en-US"/>
              <a:t>© 2025–2027 Cognizant | Private</a:t>
            </a:r>
          </a:p>
        </p:txBody>
      </p:sp>
      <p:sp>
        <p:nvSpPr>
          <p:cNvPr id="5" name="Instructions">
            <a:extLst>
              <a:ext uri="{FF2B5EF4-FFF2-40B4-BE49-F238E27FC236}">
                <a16:creationId xmlns:a16="http://schemas.microsoft.com/office/drawing/2014/main" id="{BD426A1C-8572-E7CF-DAC0-04308554BA7A}"/>
              </a:ext>
            </a:extLst>
          </p:cNvPr>
          <p:cNvSpPr/>
          <p:nvPr/>
        </p:nvSpPr>
        <p:spPr>
          <a:xfrm>
            <a:off x="457200" y="457200"/>
            <a:ext cx="2402671" cy="1762021"/>
          </a:xfrm>
          <a:prstGeom prst="rect">
            <a:avLst/>
          </a:prstGeom>
          <a:solidFill>
            <a:srgbClr val="B81F2D"/>
          </a:solidFill>
        </p:spPr>
        <p:txBody>
          <a:bodyPr wrap="square" lIns="91440" tIns="91440" rIns="91440" bIns="91440" anchor="t">
            <a:spAutoFit/>
          </a:bodyPr>
          <a:lstStyle/>
          <a:p>
            <a:pPr marL="0" marR="0" lvl="0" indent="0" defTabSz="914400" eaLnBrk="1" fontAlgn="auto" latinLnBrk="0" hangingPunct="1">
              <a:lnSpc>
                <a:spcPct val="90000"/>
              </a:lnSpc>
              <a:spcBef>
                <a:spcPts val="300"/>
              </a:spcBef>
              <a:spcAft>
                <a:spcPts val="0"/>
              </a:spcAft>
              <a:buClrTx/>
              <a:buSzTx/>
              <a:buFontTx/>
              <a:buNone/>
              <a:tabLst/>
              <a:defRPr/>
            </a:pPr>
            <a:r>
              <a:rPr kumimoji="0" lang="en-US" sz="1100" b="1" i="1" u="none" strike="noStrike" kern="0" cap="none" spc="0" normalizeH="0" baseline="0" noProof="0">
                <a:ln>
                  <a:noFill/>
                </a:ln>
                <a:solidFill>
                  <a:schemeClr val="bg1"/>
                </a:solidFill>
                <a:effectLst/>
                <a:uLnTx/>
                <a:uFillTx/>
              </a:rPr>
              <a:t>Read &amp; delete before using</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rPr>
              <a:t>To replace the background image:</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rPr>
              <a:t>Right-click on the photo (Control-click), select “Change Picture &gt; From a File...” and choose new photo</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1" u="none" strike="noStrike" kern="0" cap="none" spc="0" normalizeH="0" baseline="0" noProof="0">
                <a:ln>
                  <a:noFill/>
                </a:ln>
                <a:solidFill>
                  <a:schemeClr val="bg1"/>
                </a:solidFill>
                <a:effectLst/>
                <a:uLnTx/>
                <a:uFillTx/>
              </a:rPr>
              <a:t>or</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rPr>
              <a:t>Delete the image and Click, drag or paste an image</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1" u="none" strike="noStrike" kern="0" cap="none" spc="0" normalizeH="0" baseline="0" noProof="0">
                <a:ln>
                  <a:noFill/>
                </a:ln>
                <a:solidFill>
                  <a:schemeClr val="bg1"/>
                </a:solidFill>
                <a:effectLst/>
                <a:uLnTx/>
                <a:uFillTx/>
              </a:rPr>
              <a:t>Ensure there is enough contrast between image and text for readability</a:t>
            </a:r>
          </a:p>
        </p:txBody>
      </p:sp>
    </p:spTree>
    <p:extLst>
      <p:ext uri="{BB962C8B-B14F-4D97-AF65-F5344CB8AC3E}">
        <p14:creationId xmlns:p14="http://schemas.microsoft.com/office/powerpoint/2010/main" val="1148833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a:extLst>
              <a:ext uri="{FF2B5EF4-FFF2-40B4-BE49-F238E27FC236}">
                <a16:creationId xmlns:a16="http://schemas.microsoft.com/office/drawing/2014/main" id="{CCEBCB42-4D47-BA5E-4955-F3A81C1F1B76}"/>
              </a:ext>
            </a:extLst>
          </p:cNvPr>
          <p:cNvSpPr>
            <a:spLocks noGrp="1"/>
          </p:cNvSpPr>
          <p:nvPr>
            <p:ph type="title"/>
          </p:nvPr>
        </p:nvSpPr>
        <p:spPr bwMode="black">
          <a:xfrm>
            <a:off x="7448603" y="1536250"/>
            <a:ext cx="4297680" cy="1107996"/>
          </a:xfrm>
        </p:spPr>
        <p:txBody>
          <a:bodyPr/>
          <a:lstStyle/>
          <a:p>
            <a:r>
              <a:rPr lang="en-US"/>
              <a:t>Image divider</a:t>
            </a:r>
            <a:br>
              <a:rPr lang="en-US"/>
            </a:br>
            <a:r>
              <a:rPr lang="en-US"/>
              <a:t>title here</a:t>
            </a:r>
          </a:p>
        </p:txBody>
      </p:sp>
      <p:pic>
        <p:nvPicPr>
          <p:cNvPr id="2" name="Picture Placeholder 8" descr="A hand adjusting a dial on a smart watch on a wrist">
            <a:extLst>
              <a:ext uri="{FF2B5EF4-FFF2-40B4-BE49-F238E27FC236}">
                <a16:creationId xmlns:a16="http://schemas.microsoft.com/office/drawing/2014/main" id="{EAF36900-9C70-942A-4A77-D990912DA5C2}"/>
              </a:ext>
            </a:extLst>
          </p:cNvPr>
          <p:cNvPicPr>
            <a:picLocks noGrp="1" noChangeAspect="1"/>
          </p:cNvPicPr>
          <p:nvPr>
            <p:ph type="pic" sz="quarter" idx="23"/>
          </p:nvPr>
        </p:nvPicPr>
        <p:blipFill rotWithShape="1">
          <a:blip r:embed="rId3">
            <a:extLst>
              <a:ext uri="{28A0092B-C50C-407E-A947-70E740481C1C}">
                <a14:useLocalDpi xmlns:a14="http://schemas.microsoft.com/office/drawing/2010/main"/>
              </a:ext>
            </a:extLst>
          </a:blip>
          <a:srcRect l="81" r="81"/>
          <a:stretch/>
        </p:blipFill>
        <p:spPr>
          <a:xfrm>
            <a:off x="-1" y="0"/>
            <a:ext cx="7050305" cy="6857999"/>
          </a:xfrm>
        </p:spPr>
      </p:pic>
      <p:sp>
        <p:nvSpPr>
          <p:cNvPr id="9" name="Instructions">
            <a:extLst>
              <a:ext uri="{FF2B5EF4-FFF2-40B4-BE49-F238E27FC236}">
                <a16:creationId xmlns:a16="http://schemas.microsoft.com/office/drawing/2014/main" id="{2F45131D-729A-2F57-23DF-CEF9DB7666F8}"/>
              </a:ext>
            </a:extLst>
          </p:cNvPr>
          <p:cNvSpPr/>
          <p:nvPr/>
        </p:nvSpPr>
        <p:spPr>
          <a:xfrm>
            <a:off x="457200" y="457200"/>
            <a:ext cx="2402671" cy="1762021"/>
          </a:xfrm>
          <a:prstGeom prst="rect">
            <a:avLst/>
          </a:prstGeom>
          <a:solidFill>
            <a:srgbClr val="B81F2D"/>
          </a:solidFill>
        </p:spPr>
        <p:txBody>
          <a:bodyPr wrap="square" lIns="91440" tIns="91440" rIns="91440" bIns="91440" anchor="t">
            <a:spAutoFit/>
          </a:bodyPr>
          <a:lstStyle/>
          <a:p>
            <a:pPr marL="0" marR="0" lvl="0" indent="0" defTabSz="914400" eaLnBrk="1" fontAlgn="auto" latinLnBrk="0" hangingPunct="1">
              <a:lnSpc>
                <a:spcPct val="90000"/>
              </a:lnSpc>
              <a:spcBef>
                <a:spcPts val="300"/>
              </a:spcBef>
              <a:spcAft>
                <a:spcPts val="0"/>
              </a:spcAft>
              <a:buClrTx/>
              <a:buSzTx/>
              <a:buFontTx/>
              <a:buNone/>
              <a:tabLst/>
              <a:defRPr/>
            </a:pPr>
            <a:r>
              <a:rPr kumimoji="0" lang="en-US" sz="1100" b="1" i="1" u="none" strike="noStrike" kern="0" cap="none" spc="0" normalizeH="0" baseline="0" noProof="0">
                <a:ln>
                  <a:noFill/>
                </a:ln>
                <a:solidFill>
                  <a:schemeClr val="bg1"/>
                </a:solidFill>
                <a:effectLst/>
                <a:uLnTx/>
                <a:uFillTx/>
              </a:rPr>
              <a:t>Read &amp; delete before using</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rPr>
              <a:t>To replace the background image:</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rPr>
              <a:t>Right-click on the photo (Control-click), select “Change Picture &gt; From a File...” and choose new photo</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1" u="none" strike="noStrike" kern="0" cap="none" spc="0" normalizeH="0" baseline="0" noProof="0">
                <a:ln>
                  <a:noFill/>
                </a:ln>
                <a:solidFill>
                  <a:schemeClr val="bg1"/>
                </a:solidFill>
                <a:effectLst/>
                <a:uLnTx/>
                <a:uFillTx/>
              </a:rPr>
              <a:t>or</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rPr>
              <a:t>Delete the image and Click, drag or paste an image</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1" u="none" strike="noStrike" kern="0" cap="none" spc="0" normalizeH="0" baseline="0" noProof="0">
                <a:ln>
                  <a:noFill/>
                </a:ln>
                <a:solidFill>
                  <a:schemeClr val="bg1"/>
                </a:solidFill>
                <a:effectLst/>
                <a:uLnTx/>
                <a:uFillTx/>
              </a:rPr>
              <a:t>Ensure there is enough contrast between image and text for readability</a:t>
            </a:r>
          </a:p>
        </p:txBody>
      </p:sp>
      <p:sp>
        <p:nvSpPr>
          <p:cNvPr id="4" name="Slide Number Placeholder 3">
            <a:extLst>
              <a:ext uri="{FF2B5EF4-FFF2-40B4-BE49-F238E27FC236}">
                <a16:creationId xmlns:a16="http://schemas.microsoft.com/office/drawing/2014/main" id="{7DBA6545-E8EC-29F6-5675-527A08D628E6}"/>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84</a:t>
            </a:fld>
            <a:endParaRPr lang="en-US"/>
          </a:p>
        </p:txBody>
      </p:sp>
      <p:sp>
        <p:nvSpPr>
          <p:cNvPr id="3" name="Footer Placeholder 2">
            <a:extLst>
              <a:ext uri="{FF2B5EF4-FFF2-40B4-BE49-F238E27FC236}">
                <a16:creationId xmlns:a16="http://schemas.microsoft.com/office/drawing/2014/main" id="{957F3C3F-0E96-972B-04FC-3B1AB58BF8A6}"/>
              </a:ext>
            </a:extLst>
          </p:cNvPr>
          <p:cNvSpPr>
            <a:spLocks noGrp="1"/>
          </p:cNvSpPr>
          <p:nvPr>
            <p:ph type="ftr" sz="quarter" idx="11"/>
          </p:nvPr>
        </p:nvSpPr>
        <p:spPr>
          <a:xfrm>
            <a:off x="1005840" y="6400800"/>
            <a:ext cx="1371600" cy="228600"/>
          </a:xfrm>
        </p:spPr>
        <p:txBody>
          <a:bodyPr/>
          <a:lstStyle/>
          <a:p>
            <a:r>
              <a:rPr lang="en-US"/>
              <a:t>© 2025–2027 Cognizant | Private</a:t>
            </a:r>
          </a:p>
        </p:txBody>
      </p:sp>
    </p:spTree>
    <p:extLst>
      <p:ext uri="{BB962C8B-B14F-4D97-AF65-F5344CB8AC3E}">
        <p14:creationId xmlns:p14="http://schemas.microsoft.com/office/powerpoint/2010/main" val="23796009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71DE-4D27-DDFF-13CB-8FD559167663}"/>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41FA72E0-207F-E7F0-3605-B10E3AF0DD4D}"/>
              </a:ext>
            </a:extLst>
          </p:cNvPr>
          <p:cNvSpPr>
            <a:spLocks noGrp="1"/>
          </p:cNvSpPr>
          <p:nvPr>
            <p:ph type="title"/>
          </p:nvPr>
        </p:nvSpPr>
        <p:spPr>
          <a:xfrm>
            <a:off x="6107207" y="3429001"/>
            <a:ext cx="5627594" cy="1107996"/>
          </a:xfrm>
        </p:spPr>
        <p:txBody>
          <a:bodyPr/>
          <a:lstStyle/>
          <a:p>
            <a:r>
              <a:rPr lang="en-US"/>
              <a:t>Image divider</a:t>
            </a:r>
            <a:br>
              <a:rPr lang="en-US"/>
            </a:br>
            <a:r>
              <a:rPr lang="en-US"/>
              <a:t>title here</a:t>
            </a:r>
          </a:p>
        </p:txBody>
      </p:sp>
      <p:pic>
        <p:nvPicPr>
          <p:cNvPr id="7" name="Picture Placeholder 6" descr="A smiling woman standing next to an e-bike on a city street holding the handlebars">
            <a:extLst>
              <a:ext uri="{FF2B5EF4-FFF2-40B4-BE49-F238E27FC236}">
                <a16:creationId xmlns:a16="http://schemas.microsoft.com/office/drawing/2014/main" id="{466D3ADC-EF1A-FC6C-A360-FE0C0032B482}"/>
              </a:ext>
            </a:extLst>
          </p:cNvPr>
          <p:cNvPicPr>
            <a:picLocks noGrp="1" noChangeAspect="1"/>
          </p:cNvPicPr>
          <p:nvPr>
            <p:ph type="pic" sz="quarter" idx="22"/>
          </p:nvPr>
        </p:nvPicPr>
        <p:blipFill rotWithShape="1">
          <a:blip r:embed="rId3">
            <a:extLst>
              <a:ext uri="{28A0092B-C50C-407E-A947-70E740481C1C}">
                <a14:useLocalDpi xmlns:a14="http://schemas.microsoft.com/office/drawing/2010/main"/>
              </a:ext>
            </a:extLst>
          </a:blip>
          <a:srcRect t="15" b="15"/>
          <a:stretch/>
        </p:blipFill>
        <p:spPr>
          <a:xfrm>
            <a:off x="0" y="0"/>
            <a:ext cx="5706399" cy="6401387"/>
          </a:xfrm>
        </p:spPr>
      </p:pic>
      <p:sp>
        <p:nvSpPr>
          <p:cNvPr id="3" name="Instructions">
            <a:extLst>
              <a:ext uri="{FF2B5EF4-FFF2-40B4-BE49-F238E27FC236}">
                <a16:creationId xmlns:a16="http://schemas.microsoft.com/office/drawing/2014/main" id="{586264BA-D18F-8F80-85B9-0DA5A6FE14FE}"/>
              </a:ext>
            </a:extLst>
          </p:cNvPr>
          <p:cNvSpPr/>
          <p:nvPr/>
        </p:nvSpPr>
        <p:spPr>
          <a:xfrm>
            <a:off x="457200" y="457200"/>
            <a:ext cx="2402671" cy="1460400"/>
          </a:xfrm>
          <a:prstGeom prst="rect">
            <a:avLst/>
          </a:prstGeom>
          <a:solidFill>
            <a:srgbClr val="B81F2D"/>
          </a:solidFill>
        </p:spPr>
        <p:txBody>
          <a:bodyPr wrap="square" lIns="91440" tIns="91440" rIns="91440" bIns="91440" anchor="t">
            <a:spAutoFit/>
          </a:bodyPr>
          <a:lstStyle/>
          <a:p>
            <a:pPr marL="0" marR="0" lvl="0" indent="0" defTabSz="914400" eaLnBrk="1" fontAlgn="auto" latinLnBrk="0" hangingPunct="1">
              <a:lnSpc>
                <a:spcPct val="90000"/>
              </a:lnSpc>
              <a:spcBef>
                <a:spcPts val="300"/>
              </a:spcBef>
              <a:spcAft>
                <a:spcPts val="0"/>
              </a:spcAft>
              <a:buClrTx/>
              <a:buSzTx/>
              <a:buFontTx/>
              <a:buNone/>
              <a:tabLst/>
              <a:defRPr/>
            </a:pPr>
            <a:r>
              <a:rPr kumimoji="0" lang="en-US" sz="1100" b="1" i="1" u="none" strike="noStrike" kern="0" cap="none" spc="0" normalizeH="0" baseline="0" noProof="0">
                <a:ln>
                  <a:noFill/>
                </a:ln>
                <a:solidFill>
                  <a:schemeClr val="bg1"/>
                </a:solidFill>
                <a:effectLst/>
                <a:uLnTx/>
                <a:uFillTx/>
              </a:rPr>
              <a:t>Read &amp; delete before using</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rPr>
              <a:t>To replace the background image:</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rPr>
              <a:t>Right-click on the photo (Control-click), select “Change Picture &gt; From a File...” and choose new photo</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1" u="none" strike="noStrike" kern="0" cap="none" spc="0" normalizeH="0" baseline="0" noProof="0">
                <a:ln>
                  <a:noFill/>
                </a:ln>
                <a:solidFill>
                  <a:schemeClr val="bg1"/>
                </a:solidFill>
                <a:effectLst/>
                <a:uLnTx/>
                <a:uFillTx/>
              </a:rPr>
              <a:t>or</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rPr>
              <a:t>Delete the image and Click, drag or paste an image</a:t>
            </a:r>
          </a:p>
        </p:txBody>
      </p:sp>
      <p:sp>
        <p:nvSpPr>
          <p:cNvPr id="5" name="Slide Number Placeholder 4">
            <a:extLst>
              <a:ext uri="{FF2B5EF4-FFF2-40B4-BE49-F238E27FC236}">
                <a16:creationId xmlns:a16="http://schemas.microsoft.com/office/drawing/2014/main" id="{E316CBA3-2384-B1A6-6B1C-50E64C375009}"/>
              </a:ext>
            </a:extLst>
          </p:cNvPr>
          <p:cNvSpPr>
            <a:spLocks noGrp="1"/>
          </p:cNvSpPr>
          <p:nvPr>
            <p:ph type="sldNum" sz="quarter" idx="12"/>
          </p:nvPr>
        </p:nvSpPr>
        <p:spPr bwMode="black">
          <a:xfrm>
            <a:off x="457200" y="6400799"/>
            <a:ext cx="365760" cy="228600"/>
          </a:xfrm>
        </p:spPr>
        <p:txBody>
          <a:bodyPr/>
          <a:lstStyle/>
          <a:p>
            <a:fld id="{38826FC0-333C-E549-9FA3-0EE43DF298A3}" type="slidenum">
              <a:rPr lang="en-US" smtClean="0"/>
              <a:pPr/>
              <a:t>85</a:t>
            </a:fld>
            <a:endParaRPr lang="en-US"/>
          </a:p>
        </p:txBody>
      </p:sp>
      <p:sp>
        <p:nvSpPr>
          <p:cNvPr id="2" name="Footer Placeholder 1">
            <a:extLst>
              <a:ext uri="{FF2B5EF4-FFF2-40B4-BE49-F238E27FC236}">
                <a16:creationId xmlns:a16="http://schemas.microsoft.com/office/drawing/2014/main" id="{7E9E84F3-543F-D121-B822-E633D457F696}"/>
              </a:ext>
            </a:extLst>
          </p:cNvPr>
          <p:cNvSpPr>
            <a:spLocks noGrp="1"/>
          </p:cNvSpPr>
          <p:nvPr>
            <p:ph type="ftr" sz="quarter" idx="11"/>
          </p:nvPr>
        </p:nvSpPr>
        <p:spPr bwMode="black">
          <a:xfrm>
            <a:off x="1005840" y="6400800"/>
            <a:ext cx="1371600" cy="228600"/>
          </a:xfrm>
        </p:spPr>
        <p:txBody>
          <a:bodyPr/>
          <a:lstStyle/>
          <a:p>
            <a:r>
              <a:rPr lang="en-US"/>
              <a:t>© 2025–2027 Cognizant | Private</a:t>
            </a:r>
          </a:p>
        </p:txBody>
      </p:sp>
    </p:spTree>
    <p:extLst>
      <p:ext uri="{BB962C8B-B14F-4D97-AF65-F5344CB8AC3E}">
        <p14:creationId xmlns:p14="http://schemas.microsoft.com/office/powerpoint/2010/main" val="27578049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71DE-4D27-DDFF-13CB-8FD559167663}"/>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41FA72E0-207F-E7F0-3605-B10E3AF0DD4D}"/>
              </a:ext>
            </a:extLst>
          </p:cNvPr>
          <p:cNvSpPr>
            <a:spLocks noGrp="1"/>
          </p:cNvSpPr>
          <p:nvPr>
            <p:ph type="title"/>
          </p:nvPr>
        </p:nvSpPr>
        <p:spPr>
          <a:xfrm>
            <a:off x="6107207" y="3429001"/>
            <a:ext cx="5627594" cy="1107996"/>
          </a:xfrm>
        </p:spPr>
        <p:txBody>
          <a:bodyPr/>
          <a:lstStyle/>
          <a:p>
            <a:r>
              <a:rPr lang="en-US"/>
              <a:t>Image divider</a:t>
            </a:r>
            <a:br>
              <a:rPr lang="en-US"/>
            </a:br>
            <a:r>
              <a:rPr lang="en-US"/>
              <a:t>title here</a:t>
            </a:r>
          </a:p>
        </p:txBody>
      </p:sp>
      <p:pic>
        <p:nvPicPr>
          <p:cNvPr id="15" name="Picture Placeholder 6" descr="A smiling woman standing next to an e-bike on a city street holding the handlebars">
            <a:extLst>
              <a:ext uri="{FF2B5EF4-FFF2-40B4-BE49-F238E27FC236}">
                <a16:creationId xmlns:a16="http://schemas.microsoft.com/office/drawing/2014/main" id="{4A793075-837F-3ED9-AF12-894C344AAA0E}"/>
              </a:ext>
            </a:extLst>
          </p:cNvPr>
          <p:cNvPicPr>
            <a:picLocks noGrp="1" noChangeAspect="1"/>
          </p:cNvPicPr>
          <p:nvPr>
            <p:ph type="pic" sz="quarter" idx="22"/>
          </p:nvPr>
        </p:nvPicPr>
        <p:blipFill rotWithShape="1">
          <a:blip r:embed="rId3">
            <a:extLst>
              <a:ext uri="{28A0092B-C50C-407E-A947-70E740481C1C}">
                <a14:useLocalDpi xmlns:a14="http://schemas.microsoft.com/office/drawing/2010/main"/>
              </a:ext>
            </a:extLst>
          </a:blip>
          <a:srcRect t="15" b="15"/>
          <a:stretch/>
        </p:blipFill>
        <p:spPr>
          <a:xfrm>
            <a:off x="0" y="0"/>
            <a:ext cx="5706399" cy="6401387"/>
          </a:xfrm>
        </p:spPr>
      </p:pic>
      <p:sp>
        <p:nvSpPr>
          <p:cNvPr id="3" name="Instructions">
            <a:extLst>
              <a:ext uri="{FF2B5EF4-FFF2-40B4-BE49-F238E27FC236}">
                <a16:creationId xmlns:a16="http://schemas.microsoft.com/office/drawing/2014/main" id="{0D172437-6A38-9537-4DAB-A89BD2BC5AD7}"/>
              </a:ext>
            </a:extLst>
          </p:cNvPr>
          <p:cNvSpPr/>
          <p:nvPr/>
        </p:nvSpPr>
        <p:spPr>
          <a:xfrm>
            <a:off x="457200" y="457200"/>
            <a:ext cx="2402671" cy="1460400"/>
          </a:xfrm>
          <a:prstGeom prst="rect">
            <a:avLst/>
          </a:prstGeom>
          <a:solidFill>
            <a:srgbClr val="B81F2D"/>
          </a:solidFill>
        </p:spPr>
        <p:txBody>
          <a:bodyPr wrap="square" lIns="91440" tIns="91440" rIns="91440" bIns="91440" anchor="t">
            <a:spAutoFit/>
          </a:bodyPr>
          <a:lstStyle/>
          <a:p>
            <a:pPr marL="0" marR="0" lvl="0" indent="0" defTabSz="914400" eaLnBrk="1" fontAlgn="auto" latinLnBrk="0" hangingPunct="1">
              <a:lnSpc>
                <a:spcPct val="90000"/>
              </a:lnSpc>
              <a:spcBef>
                <a:spcPts val="300"/>
              </a:spcBef>
              <a:spcAft>
                <a:spcPts val="0"/>
              </a:spcAft>
              <a:buClrTx/>
              <a:buSzTx/>
              <a:buFontTx/>
              <a:buNone/>
              <a:tabLst/>
              <a:defRPr/>
            </a:pPr>
            <a:r>
              <a:rPr kumimoji="0" lang="en-US" sz="1100" b="1" i="1" u="none" strike="noStrike" kern="0" cap="none" spc="0" normalizeH="0" baseline="0" noProof="0">
                <a:ln>
                  <a:noFill/>
                </a:ln>
                <a:solidFill>
                  <a:schemeClr val="bg1"/>
                </a:solidFill>
                <a:effectLst/>
                <a:uLnTx/>
                <a:uFillTx/>
              </a:rPr>
              <a:t>Read &amp; delete before using</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rPr>
              <a:t>To replace the background image:</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rPr>
              <a:t>Right-click on the photo (Control-click), select “Change Picture &gt; From a File...” and choose new photo</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1" u="none" strike="noStrike" kern="0" cap="none" spc="0" normalizeH="0" baseline="0" noProof="0">
                <a:ln>
                  <a:noFill/>
                </a:ln>
                <a:solidFill>
                  <a:schemeClr val="bg1"/>
                </a:solidFill>
                <a:effectLst/>
                <a:uLnTx/>
                <a:uFillTx/>
              </a:rPr>
              <a:t>or</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rPr>
              <a:t>Delete the image and Click, drag or paste an image</a:t>
            </a:r>
          </a:p>
        </p:txBody>
      </p:sp>
      <p:sp>
        <p:nvSpPr>
          <p:cNvPr id="5" name="Slide Number Placeholder 4">
            <a:extLst>
              <a:ext uri="{FF2B5EF4-FFF2-40B4-BE49-F238E27FC236}">
                <a16:creationId xmlns:a16="http://schemas.microsoft.com/office/drawing/2014/main" id="{E316CBA3-2384-B1A6-6B1C-50E64C375009}"/>
              </a:ext>
            </a:extLst>
          </p:cNvPr>
          <p:cNvSpPr>
            <a:spLocks noGrp="1"/>
          </p:cNvSpPr>
          <p:nvPr>
            <p:ph type="sldNum" sz="quarter" idx="12"/>
          </p:nvPr>
        </p:nvSpPr>
        <p:spPr bwMode="black">
          <a:xfrm>
            <a:off x="457200" y="6400799"/>
            <a:ext cx="365760" cy="228600"/>
          </a:xfrm>
        </p:spPr>
        <p:txBody>
          <a:bodyPr/>
          <a:lstStyle/>
          <a:p>
            <a:fld id="{38826FC0-333C-E549-9FA3-0EE43DF298A3}" type="slidenum">
              <a:rPr lang="en-US" smtClean="0"/>
              <a:pPr/>
              <a:t>86</a:t>
            </a:fld>
            <a:endParaRPr lang="en-US"/>
          </a:p>
        </p:txBody>
      </p:sp>
      <p:sp>
        <p:nvSpPr>
          <p:cNvPr id="2" name="Footer Placeholder 1">
            <a:extLst>
              <a:ext uri="{FF2B5EF4-FFF2-40B4-BE49-F238E27FC236}">
                <a16:creationId xmlns:a16="http://schemas.microsoft.com/office/drawing/2014/main" id="{7E9E84F3-543F-D121-B822-E633D457F696}"/>
              </a:ext>
            </a:extLst>
          </p:cNvPr>
          <p:cNvSpPr>
            <a:spLocks noGrp="1"/>
          </p:cNvSpPr>
          <p:nvPr>
            <p:ph type="ftr" sz="quarter" idx="11"/>
          </p:nvPr>
        </p:nvSpPr>
        <p:spPr bwMode="black">
          <a:xfrm>
            <a:off x="1005840" y="6400800"/>
            <a:ext cx="1371600" cy="228600"/>
          </a:xfrm>
        </p:spPr>
        <p:txBody>
          <a:bodyPr/>
          <a:lstStyle/>
          <a:p>
            <a:r>
              <a:rPr lang="en-US"/>
              <a:t>© 2025–2027 Cognizant | Private</a:t>
            </a:r>
          </a:p>
        </p:txBody>
      </p:sp>
    </p:spTree>
    <p:extLst>
      <p:ext uri="{BB962C8B-B14F-4D97-AF65-F5344CB8AC3E}">
        <p14:creationId xmlns:p14="http://schemas.microsoft.com/office/powerpoint/2010/main" val="21515965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71DE-4D27-DDFF-13CB-8FD559167663}"/>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41FA72E0-207F-E7F0-3605-B10E3AF0DD4D}"/>
              </a:ext>
            </a:extLst>
          </p:cNvPr>
          <p:cNvSpPr>
            <a:spLocks noGrp="1"/>
          </p:cNvSpPr>
          <p:nvPr>
            <p:ph type="title"/>
          </p:nvPr>
        </p:nvSpPr>
        <p:spPr>
          <a:xfrm>
            <a:off x="6107207" y="3429001"/>
            <a:ext cx="5627594" cy="1107996"/>
          </a:xfrm>
        </p:spPr>
        <p:txBody>
          <a:bodyPr/>
          <a:lstStyle/>
          <a:p>
            <a:r>
              <a:rPr lang="en-US"/>
              <a:t>Image divider</a:t>
            </a:r>
            <a:br>
              <a:rPr lang="en-US"/>
            </a:br>
            <a:r>
              <a:rPr lang="en-US"/>
              <a:t>title here</a:t>
            </a:r>
          </a:p>
        </p:txBody>
      </p:sp>
      <p:pic>
        <p:nvPicPr>
          <p:cNvPr id="21" name="Picture Placeholder 6" descr="A smiling woman standing next to an e-bike on a city street holding the handlebars">
            <a:extLst>
              <a:ext uri="{FF2B5EF4-FFF2-40B4-BE49-F238E27FC236}">
                <a16:creationId xmlns:a16="http://schemas.microsoft.com/office/drawing/2014/main" id="{09FDA185-69AF-2B67-D28C-4FB7114A2F14}"/>
              </a:ext>
            </a:extLst>
          </p:cNvPr>
          <p:cNvPicPr>
            <a:picLocks noGrp="1" noChangeAspect="1"/>
          </p:cNvPicPr>
          <p:nvPr>
            <p:ph type="pic" sz="quarter" idx="22"/>
          </p:nvPr>
        </p:nvPicPr>
        <p:blipFill rotWithShape="1">
          <a:blip r:embed="rId3">
            <a:extLst>
              <a:ext uri="{28A0092B-C50C-407E-A947-70E740481C1C}">
                <a14:useLocalDpi xmlns:a14="http://schemas.microsoft.com/office/drawing/2010/main"/>
              </a:ext>
            </a:extLst>
          </a:blip>
          <a:srcRect t="15" b="15"/>
          <a:stretch/>
        </p:blipFill>
        <p:spPr>
          <a:xfrm>
            <a:off x="0" y="0"/>
            <a:ext cx="5706399" cy="6401387"/>
          </a:xfrm>
        </p:spPr>
      </p:pic>
      <p:sp>
        <p:nvSpPr>
          <p:cNvPr id="3" name="Instructions">
            <a:extLst>
              <a:ext uri="{FF2B5EF4-FFF2-40B4-BE49-F238E27FC236}">
                <a16:creationId xmlns:a16="http://schemas.microsoft.com/office/drawing/2014/main" id="{B79DA33B-D5C7-DCE0-23F9-2B69B2A12999}"/>
              </a:ext>
            </a:extLst>
          </p:cNvPr>
          <p:cNvSpPr/>
          <p:nvPr/>
        </p:nvSpPr>
        <p:spPr>
          <a:xfrm>
            <a:off x="457200" y="457200"/>
            <a:ext cx="2402671" cy="1460400"/>
          </a:xfrm>
          <a:prstGeom prst="rect">
            <a:avLst/>
          </a:prstGeom>
          <a:solidFill>
            <a:srgbClr val="B81F2D"/>
          </a:solidFill>
        </p:spPr>
        <p:txBody>
          <a:bodyPr wrap="square" lIns="91440" tIns="91440" rIns="91440" bIns="91440" anchor="t">
            <a:spAutoFit/>
          </a:bodyPr>
          <a:lstStyle/>
          <a:p>
            <a:pPr marL="0" marR="0" lvl="0" indent="0" defTabSz="914400" eaLnBrk="1" fontAlgn="auto" latinLnBrk="0" hangingPunct="1">
              <a:lnSpc>
                <a:spcPct val="90000"/>
              </a:lnSpc>
              <a:spcBef>
                <a:spcPts val="300"/>
              </a:spcBef>
              <a:spcAft>
                <a:spcPts val="0"/>
              </a:spcAft>
              <a:buClrTx/>
              <a:buSzTx/>
              <a:buFontTx/>
              <a:buNone/>
              <a:tabLst/>
              <a:defRPr/>
            </a:pPr>
            <a:r>
              <a:rPr kumimoji="0" lang="en-US" sz="1100" b="1" i="1" u="none" strike="noStrike" kern="0" cap="none" spc="0" normalizeH="0" baseline="0" noProof="0">
                <a:ln>
                  <a:noFill/>
                </a:ln>
                <a:solidFill>
                  <a:schemeClr val="bg1"/>
                </a:solidFill>
                <a:effectLst/>
                <a:uLnTx/>
                <a:uFillTx/>
              </a:rPr>
              <a:t>Read &amp; delete before using</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1" i="0" u="none" strike="noStrike" kern="0" cap="none" spc="0" normalizeH="0" baseline="0" noProof="0">
                <a:ln>
                  <a:noFill/>
                </a:ln>
                <a:solidFill>
                  <a:schemeClr val="bg1"/>
                </a:solidFill>
                <a:effectLst/>
                <a:uLnTx/>
                <a:uFillTx/>
              </a:rPr>
              <a:t>To replace the background image:</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rPr>
              <a:t>Right-click on the photo (Control-click), select “Change Picture &gt; From a File...” and choose new photo</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1" u="none" strike="noStrike" kern="0" cap="none" spc="0" normalizeH="0" baseline="0" noProof="0">
                <a:ln>
                  <a:noFill/>
                </a:ln>
                <a:solidFill>
                  <a:schemeClr val="bg1"/>
                </a:solidFill>
                <a:effectLst/>
                <a:uLnTx/>
                <a:uFillTx/>
              </a:rPr>
              <a:t>or</a:t>
            </a:r>
          </a:p>
          <a:p>
            <a:pPr marL="0" marR="0" lvl="0" indent="0" defTabSz="914400" eaLnBrk="1" fontAlgn="auto" latinLnBrk="0" hangingPunct="1">
              <a:lnSpc>
                <a:spcPct val="90000"/>
              </a:lnSpc>
              <a:spcBef>
                <a:spcPts val="30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rPr>
              <a:t>Delete the image and Click, drag or paste an image</a:t>
            </a:r>
          </a:p>
        </p:txBody>
      </p:sp>
      <p:sp>
        <p:nvSpPr>
          <p:cNvPr id="5" name="Slide Number Placeholder 4">
            <a:extLst>
              <a:ext uri="{FF2B5EF4-FFF2-40B4-BE49-F238E27FC236}">
                <a16:creationId xmlns:a16="http://schemas.microsoft.com/office/drawing/2014/main" id="{E316CBA3-2384-B1A6-6B1C-50E64C375009}"/>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87</a:t>
            </a:fld>
            <a:endParaRPr lang="en-US"/>
          </a:p>
        </p:txBody>
      </p:sp>
      <p:sp>
        <p:nvSpPr>
          <p:cNvPr id="2" name="Footer Placeholder 1">
            <a:extLst>
              <a:ext uri="{FF2B5EF4-FFF2-40B4-BE49-F238E27FC236}">
                <a16:creationId xmlns:a16="http://schemas.microsoft.com/office/drawing/2014/main" id="{7E9E84F3-543F-D121-B822-E633D457F696}"/>
              </a:ext>
            </a:extLst>
          </p:cNvPr>
          <p:cNvSpPr>
            <a:spLocks noGrp="1"/>
          </p:cNvSpPr>
          <p:nvPr>
            <p:ph type="ftr" sz="quarter" idx="11"/>
          </p:nvPr>
        </p:nvSpPr>
        <p:spPr>
          <a:xfrm>
            <a:off x="1005840" y="6400800"/>
            <a:ext cx="1371600" cy="228600"/>
          </a:xfrm>
        </p:spPr>
        <p:txBody>
          <a:bodyPr/>
          <a:lstStyle/>
          <a:p>
            <a:r>
              <a:rPr lang="en-US"/>
              <a:t>© 2025–2027 Cognizant | Private</a:t>
            </a:r>
          </a:p>
        </p:txBody>
      </p:sp>
    </p:spTree>
    <p:extLst>
      <p:ext uri="{BB962C8B-B14F-4D97-AF65-F5344CB8AC3E}">
        <p14:creationId xmlns:p14="http://schemas.microsoft.com/office/powerpoint/2010/main" val="37651795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0990C6-A6F4-D041-8927-94DC83AA817D}"/>
              </a:ext>
            </a:extLst>
          </p:cNvPr>
          <p:cNvSpPr>
            <a:spLocks noGrp="1"/>
          </p:cNvSpPr>
          <p:nvPr>
            <p:ph type="title"/>
          </p:nvPr>
        </p:nvSpPr>
        <p:spPr>
          <a:xfrm>
            <a:off x="457200" y="457200"/>
            <a:ext cx="11277600" cy="332399"/>
          </a:xfrm>
        </p:spPr>
        <p:txBody>
          <a:bodyPr/>
          <a:lstStyle/>
          <a:p>
            <a:r>
              <a:rPr lang="en-US"/>
              <a:t>Print layout 1</a:t>
            </a:r>
          </a:p>
        </p:txBody>
      </p:sp>
      <p:sp>
        <p:nvSpPr>
          <p:cNvPr id="5" name="Content Placeholder 4">
            <a:extLst>
              <a:ext uri="{FF2B5EF4-FFF2-40B4-BE49-F238E27FC236}">
                <a16:creationId xmlns:a16="http://schemas.microsoft.com/office/drawing/2014/main" id="{F6D07DBD-B98A-D24C-B2D5-EACD0055F374}"/>
              </a:ext>
            </a:extLst>
          </p:cNvPr>
          <p:cNvSpPr>
            <a:spLocks noGrp="1"/>
          </p:cNvSpPr>
          <p:nvPr>
            <p:ph sz="quarter" idx="13"/>
          </p:nvPr>
        </p:nvSpPr>
        <p:spPr>
          <a:xfrm>
            <a:off x="457200" y="1447800"/>
            <a:ext cx="11277600" cy="4716463"/>
          </a:xfrm>
        </p:spPr>
        <p:txBody>
          <a:bodyPr/>
          <a:lstStyle/>
          <a:p>
            <a:pPr lvl="2"/>
            <a:r>
              <a:rPr lang="en-US"/>
              <a:t>Column header goes here (indent twice to apply this formatting)</a:t>
            </a:r>
          </a:p>
          <a:p>
            <a:r>
              <a:rPr lang="en-US"/>
              <a:t>Lorem ipsum is dummy text from the printing and typesetting industry. It has been industry standard dummy text since the 1500s when an unknown printer took a galley of type and scrambled it to make a type specimen book. Lorem ipsum is dummy text from the printing and typesetting industry. It has been industry standard dummy text since the 1500s when an unknown printer took a galley of type and scrambled it to make a type specimen book.</a:t>
            </a:r>
          </a:p>
          <a:p>
            <a:r>
              <a:rPr lang="en-US"/>
              <a:t>Lorem ipsum is dummy text from the printing and typesetting industry. It has been industry standard dummy text since the 1500s when an unknown printer took a galley of type and scrambled it to make a type specimen book. Lorem ipsum is dummy text from the printing and typesetting industry.</a:t>
            </a:r>
          </a:p>
          <a:p>
            <a:pPr lvl="2"/>
            <a:r>
              <a:rPr lang="en-US"/>
              <a:t>Column header</a:t>
            </a:r>
          </a:p>
          <a:p>
            <a:r>
              <a:rPr lang="en-US"/>
              <a:t>Lorem ipsum is dummy text from the printing and typesetting industry. It has been industry standard dummy text since the 1500s when an unknown printer took a galley of type and scrambled it to make a type specimen book. Lorem ipsum is dummy text from the printing and typesetting industry. Lorem ipsum is dummy text from the printing and typesetting industry. It has been industry standard dummy text since the 1500s when an unknown printer took a galley of type and scrambled it to make a type specimen book. Lorem ipsum is dummy text from the printing and typesetting industry. It has been industry standard dummy text since the 1500s when an unknown printer took a galley of type and scrambled it to make a type specimen book. Lorem ipsum is dummy text from the printing and typesetting industry. It has been industry standard dummy text since the 1500s when an unknown printer took a galley of type and scrambled it to make a type specimen book.</a:t>
            </a:r>
          </a:p>
          <a:p>
            <a:pPr lvl="2"/>
            <a:r>
              <a:rPr lang="en-US"/>
              <a:t>Column header</a:t>
            </a:r>
          </a:p>
          <a:p>
            <a:r>
              <a:rPr lang="en-US"/>
              <a:t>Lorem ipsum is dummy text from the printing and typesetting industry. It has been industry standard dummy text since the 1500s when an unknown printer took a galley of type and scrambled it to make a type specimen book. Lorem ipsum is dummy text from the printing and typesetting industry. </a:t>
            </a:r>
          </a:p>
          <a:p>
            <a:pPr lvl="1"/>
            <a:r>
              <a:rPr lang="en-US"/>
              <a:t>It has been industry standard dummy text since the 1500s when an unknown printer took a galley of type and scrambled it to make a type specimen book. </a:t>
            </a:r>
          </a:p>
          <a:p>
            <a:pPr lvl="1"/>
            <a:r>
              <a:rPr lang="en-US"/>
              <a:t>Lorem ipsum is dummy text from the printing and typesetting industry. It has been industry standard dummy text since the 1500s when an unknown printer took a galley of type and scrambled it to make a type specimen book. </a:t>
            </a:r>
          </a:p>
          <a:p>
            <a:pPr lvl="1"/>
            <a:r>
              <a:rPr lang="en-US"/>
              <a:t>Lorem ipsum is dummy text from the printing and typesetting industry. It has been industry standard dummy text since the 1500s when an unknown printer took a galley of type and scrambled it to make a type specimen book. </a:t>
            </a:r>
          </a:p>
          <a:p>
            <a:r>
              <a:rPr lang="en-US"/>
              <a:t>Lorem ipsum is dummy text from the printing and typesetting industry. It has been industry standard dummy text since the 1500s when an unknown printer took a galley of type and scrambled it to make a type specimen book. Lorem ipsum is dummy text from the printing and typesetting industry. It has been industry standard dummy text since the 1500s when an unknown printer took a galley of type and scrambled it to make a type specimen book. Lorem ipsum is dummy text from the printing and typesetting industry. It has been industry standard dummy text since the 1500s when an unknown printer took a galley of type and scrambled it to make a type specimen book. Lorem ipsum is dummy text from the printing and typesetting industry. It has been industry standard dummy text since the 1500s when an unknown printer took a galley of type and scrambled it to make a type specimen book.</a:t>
            </a:r>
          </a:p>
          <a:p>
            <a:pPr lvl="2"/>
            <a:r>
              <a:rPr lang="en-US"/>
              <a:t>Column header</a:t>
            </a:r>
          </a:p>
          <a:p>
            <a:r>
              <a:rPr lang="en-US"/>
              <a:t>Lorem ipsum is dummy text from the printing and typesetting industry. It has been industry standard dummy text since the 1500s when an unknown printer took a galley of type and scrambled it to make a type specimen book. Lorem ipsum is dummy text from the printing and typesetting industry. It has been industry standard dummy text since the 1500s when an unknown printer took a galley of type and scrambled it to make a type specimen book. Lorem ipsum is dummy text from the printing and typesetting industry. It has been industry standard dummy text since the 1500s when an unknown printer took a galley of type and scrambled it to make a type specimen book.</a:t>
            </a:r>
          </a:p>
        </p:txBody>
      </p:sp>
      <p:sp>
        <p:nvSpPr>
          <p:cNvPr id="3" name="Slide Number Placeholder 2">
            <a:extLst>
              <a:ext uri="{FF2B5EF4-FFF2-40B4-BE49-F238E27FC236}">
                <a16:creationId xmlns:a16="http://schemas.microsoft.com/office/drawing/2014/main" id="{AA006017-48EA-47E6-D42D-BD97E29411D6}"/>
              </a:ext>
            </a:extLst>
          </p:cNvPr>
          <p:cNvSpPr>
            <a:spLocks noGrp="1"/>
          </p:cNvSpPr>
          <p:nvPr>
            <p:ph type="sldNum" sz="quarter" idx="16"/>
          </p:nvPr>
        </p:nvSpPr>
        <p:spPr>
          <a:xfrm>
            <a:off x="457200" y="6400799"/>
            <a:ext cx="365760" cy="228600"/>
          </a:xfrm>
        </p:spPr>
        <p:txBody>
          <a:bodyPr/>
          <a:lstStyle/>
          <a:p>
            <a:fld id="{38826FC0-333C-E549-9FA3-0EE43DF298A3}" type="slidenum">
              <a:rPr lang="en-US" smtClean="0"/>
              <a:pPr/>
              <a:t>88</a:t>
            </a:fld>
            <a:endParaRPr lang="en-US"/>
          </a:p>
        </p:txBody>
      </p:sp>
      <p:sp>
        <p:nvSpPr>
          <p:cNvPr id="2" name="Footer Placeholder 1">
            <a:extLst>
              <a:ext uri="{FF2B5EF4-FFF2-40B4-BE49-F238E27FC236}">
                <a16:creationId xmlns:a16="http://schemas.microsoft.com/office/drawing/2014/main" id="{A290C06C-4AB3-ADF4-F6EA-8D5EB11739DF}"/>
              </a:ext>
            </a:extLst>
          </p:cNvPr>
          <p:cNvSpPr>
            <a:spLocks noGrp="1"/>
          </p:cNvSpPr>
          <p:nvPr>
            <p:ph type="ftr" sz="quarter" idx="15"/>
          </p:nvPr>
        </p:nvSpPr>
        <p:spPr>
          <a:xfrm>
            <a:off x="1005840" y="6400800"/>
            <a:ext cx="1371600" cy="228600"/>
          </a:xfrm>
        </p:spPr>
        <p:txBody>
          <a:bodyPr/>
          <a:lstStyle/>
          <a:p>
            <a:r>
              <a:rPr lang="en-US"/>
              <a:t>© 2025–2027 Cognizant | Private</a:t>
            </a:r>
          </a:p>
        </p:txBody>
      </p:sp>
    </p:spTree>
    <p:extLst>
      <p:ext uri="{BB962C8B-B14F-4D97-AF65-F5344CB8AC3E}">
        <p14:creationId xmlns:p14="http://schemas.microsoft.com/office/powerpoint/2010/main" val="39778114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0990C6-A6F4-D041-8927-94DC83AA817D}"/>
              </a:ext>
            </a:extLst>
          </p:cNvPr>
          <p:cNvSpPr>
            <a:spLocks noGrp="1"/>
          </p:cNvSpPr>
          <p:nvPr>
            <p:ph type="title"/>
          </p:nvPr>
        </p:nvSpPr>
        <p:spPr>
          <a:xfrm>
            <a:off x="457200" y="457200"/>
            <a:ext cx="11277600" cy="332399"/>
          </a:xfrm>
        </p:spPr>
        <p:txBody>
          <a:bodyPr/>
          <a:lstStyle/>
          <a:p>
            <a:r>
              <a:rPr lang="en-US"/>
              <a:t>Print layout 2</a:t>
            </a:r>
          </a:p>
        </p:txBody>
      </p:sp>
      <p:sp>
        <p:nvSpPr>
          <p:cNvPr id="5" name="Content Placeholder 4">
            <a:extLst>
              <a:ext uri="{FF2B5EF4-FFF2-40B4-BE49-F238E27FC236}">
                <a16:creationId xmlns:a16="http://schemas.microsoft.com/office/drawing/2014/main" id="{F6D07DBD-B98A-D24C-B2D5-EACD0055F374}"/>
              </a:ext>
            </a:extLst>
          </p:cNvPr>
          <p:cNvSpPr>
            <a:spLocks noGrp="1"/>
          </p:cNvSpPr>
          <p:nvPr>
            <p:ph sz="quarter" idx="13"/>
          </p:nvPr>
        </p:nvSpPr>
        <p:spPr>
          <a:xfrm>
            <a:off x="457200" y="1447800"/>
            <a:ext cx="7518400" cy="4716463"/>
          </a:xfrm>
        </p:spPr>
        <p:txBody>
          <a:bodyPr/>
          <a:lstStyle/>
          <a:p>
            <a:pPr lvl="2"/>
            <a:r>
              <a:rPr lang="en-US"/>
              <a:t>Column header goes here (indent twice to apply this formatting)</a:t>
            </a:r>
          </a:p>
          <a:p>
            <a:r>
              <a:rPr lang="en-US"/>
              <a:t>Lorem ipsum is dummy text from the printing and typesetting industry. It has been industry standard dummy text since the 1500s when an unknown printer took a galley of type and scrambled it to make a type specimen book. Lorem ipsum is dummy text from the printing and typesetting industry. It has been industry standard dummy text since the 1500s when an unknown printer took a galley of type and scrambled it to make a type specimen book.</a:t>
            </a:r>
          </a:p>
          <a:p>
            <a:pPr lvl="2"/>
            <a:r>
              <a:rPr lang="en-US"/>
              <a:t>Column header</a:t>
            </a:r>
          </a:p>
          <a:p>
            <a:r>
              <a:rPr lang="en-US"/>
              <a:t>Lorem ipsum is dummy text from the printing and typesetting industry. It has been industry standard dummy text since the 1500s when an unknown printer took a galley of type and scrambled it to make a type specimen book. Lorem ipsum is dummy text from the printing and typesetting industry. Lorem ipsum is dummy text from the printing and typesetting industry. It has been industry standard dummy text since the 1500s when an unknown printer took a galley of type and scrambled it to make a type specimen book. Lorem ipsum is dummy text from the printing and typesetting industry. It has been industry standard dummy text since the 1500s when an unknown printer took a galley of type and scrambled it to make a type specimen book. Lorem ipsum is dummy text from the printing and typesetting industry. It has been industry standard dummy text since the 1500s when an unknown printer took a galley of type and scrambled it to make a type specimen book.</a:t>
            </a:r>
          </a:p>
          <a:p>
            <a:pPr lvl="2"/>
            <a:r>
              <a:rPr lang="en-US"/>
              <a:t>Column header</a:t>
            </a:r>
          </a:p>
          <a:p>
            <a:r>
              <a:rPr lang="en-US"/>
              <a:t>Lorem ipsum is dummy text from the printing and typesetting industry. It has been industry standard dummy text since the 1500s when an unknown printer took a galley of type and scrambled it to make a type specimen book. Lorem ipsum is dummy text from the printing and typesetting industry. </a:t>
            </a:r>
          </a:p>
          <a:p>
            <a:pPr lvl="1"/>
            <a:r>
              <a:rPr lang="en-US"/>
              <a:t>It has been standard dummy text since the 1500s when an unknown printer took a galley of type and scrambled it to make a type specimen book. </a:t>
            </a:r>
          </a:p>
          <a:p>
            <a:pPr lvl="1"/>
            <a:r>
              <a:rPr lang="en-US"/>
              <a:t>Lorem ipsum is dummy text from the printing and typesetting industry. It has been industry standard dummy text since the 1500s when an unknown printer took a galley of type and scrambled it to make a type specimen book. </a:t>
            </a:r>
          </a:p>
          <a:p>
            <a:r>
              <a:rPr lang="en-US"/>
              <a:t>Lorem ipsum is dummy text from the printing and typesetting industry. It has been industry standard dummy text since the 1500s when an unknown printer took a galley of type and scrambled it to make a type specimen book. </a:t>
            </a:r>
          </a:p>
        </p:txBody>
      </p:sp>
      <p:sp>
        <p:nvSpPr>
          <p:cNvPr id="21" name="Slide Number Placeholder 20">
            <a:extLst>
              <a:ext uri="{FF2B5EF4-FFF2-40B4-BE49-F238E27FC236}">
                <a16:creationId xmlns:a16="http://schemas.microsoft.com/office/drawing/2014/main" id="{B48DFD60-4DD4-9875-2DD6-DADF5DBEE6AA}"/>
              </a:ext>
            </a:extLst>
          </p:cNvPr>
          <p:cNvSpPr>
            <a:spLocks noGrp="1"/>
          </p:cNvSpPr>
          <p:nvPr>
            <p:ph type="sldNum" sz="quarter" idx="16"/>
          </p:nvPr>
        </p:nvSpPr>
        <p:spPr>
          <a:xfrm>
            <a:off x="457200" y="6400799"/>
            <a:ext cx="365760" cy="228600"/>
          </a:xfrm>
        </p:spPr>
        <p:txBody>
          <a:bodyPr/>
          <a:lstStyle/>
          <a:p>
            <a:fld id="{1BFC8817-8303-0E4C-B3DA-CAEB0316DFAA}" type="slidenum">
              <a:rPr lang="en-US" smtClean="0"/>
              <a:pPr/>
              <a:t>89</a:t>
            </a:fld>
            <a:endParaRPr lang="en-US"/>
          </a:p>
        </p:txBody>
      </p:sp>
      <p:sp>
        <p:nvSpPr>
          <p:cNvPr id="14" name="Footer Placeholder 13">
            <a:extLst>
              <a:ext uri="{FF2B5EF4-FFF2-40B4-BE49-F238E27FC236}">
                <a16:creationId xmlns:a16="http://schemas.microsoft.com/office/drawing/2014/main" id="{A75089F6-2987-4297-1C23-65AAE3E4CF16}"/>
              </a:ext>
            </a:extLst>
          </p:cNvPr>
          <p:cNvSpPr>
            <a:spLocks noGrp="1"/>
          </p:cNvSpPr>
          <p:nvPr>
            <p:ph type="ftr" sz="quarter" idx="15"/>
          </p:nvPr>
        </p:nvSpPr>
        <p:spPr>
          <a:xfrm>
            <a:off x="1005840" y="6400800"/>
            <a:ext cx="1371600" cy="228600"/>
          </a:xfrm>
        </p:spPr>
        <p:txBody>
          <a:bodyPr/>
          <a:lstStyle/>
          <a:p>
            <a:r>
              <a:rPr lang="en-US"/>
              <a:t>© 2025–2027 Cognizant | Private</a:t>
            </a:r>
          </a:p>
        </p:txBody>
      </p:sp>
      <p:pic>
        <p:nvPicPr>
          <p:cNvPr id="7" name="Picture Placeholder 14" descr="Abstract placeholder image">
            <a:extLst>
              <a:ext uri="{FF2B5EF4-FFF2-40B4-BE49-F238E27FC236}">
                <a16:creationId xmlns:a16="http://schemas.microsoft.com/office/drawing/2014/main" id="{C33EC802-124C-7C80-0208-8A380994E3D4}"/>
              </a:ext>
            </a:extLst>
          </p:cNvPr>
          <p:cNvPicPr>
            <a:picLocks noGrp="1" noChangeAspect="1"/>
          </p:cNvPicPr>
          <p:nvPr>
            <p:ph type="pic" sz="quarter" idx="22"/>
          </p:nvPr>
        </p:nvPicPr>
        <p:blipFill>
          <a:blip r:embed="rId3"/>
          <a:srcRect l="29531" r="29531"/>
          <a:stretch/>
        </p:blipFill>
        <p:spPr>
          <a:xfrm>
            <a:off x="8305800" y="1447800"/>
            <a:ext cx="3429000" cy="4716463"/>
          </a:xfrm>
        </p:spPr>
      </p:pic>
    </p:spTree>
    <p:extLst>
      <p:ext uri="{BB962C8B-B14F-4D97-AF65-F5344CB8AC3E}">
        <p14:creationId xmlns:p14="http://schemas.microsoft.com/office/powerpoint/2010/main" val="1443335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AF2081-EEE7-8B6F-18E7-772AA51A321B}"/>
              </a:ext>
            </a:extLst>
          </p:cNvPr>
          <p:cNvSpPr>
            <a:spLocks noGrp="1"/>
          </p:cNvSpPr>
          <p:nvPr>
            <p:ph type="title"/>
          </p:nvPr>
        </p:nvSpPr>
        <p:spPr/>
        <p:txBody>
          <a:bodyPr/>
          <a:lstStyle/>
          <a:p>
            <a:r>
              <a:rPr lang="en-US"/>
              <a:t>Notes pages and handouts</a:t>
            </a:r>
          </a:p>
        </p:txBody>
      </p:sp>
      <p:sp>
        <p:nvSpPr>
          <p:cNvPr id="9" name="Content Placeholder 10">
            <a:extLst>
              <a:ext uri="{FF2B5EF4-FFF2-40B4-BE49-F238E27FC236}">
                <a16:creationId xmlns:a16="http://schemas.microsoft.com/office/drawing/2014/main" id="{C05312BB-412B-C94A-6A65-1B037DE97603}"/>
              </a:ext>
            </a:extLst>
          </p:cNvPr>
          <p:cNvSpPr txBox="1">
            <a:spLocks/>
          </p:cNvSpPr>
          <p:nvPr/>
        </p:nvSpPr>
        <p:spPr>
          <a:xfrm>
            <a:off x="457199" y="1106052"/>
            <a:ext cx="5254753" cy="2020470"/>
          </a:xfrm>
          <a:prstGeom prst="rect">
            <a:avLst/>
          </a:prstGeom>
        </p:spPr>
        <p:txBody>
          <a:bodyPr lIns="0" tIns="0" rIns="0" bIns="0" anchor="t" anchorCtr="0"/>
          <a:lst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buFont typeface="Arial" panose="020B0604020202020204" pitchFamily="34" charset="0"/>
              <a:buNone/>
            </a:pPr>
            <a:r>
              <a:rPr lang="en-US" sz="1400" b="1" spc="-7">
                <a:solidFill>
                  <a:schemeClr val="accent2"/>
                </a:solidFill>
                <a:cs typeface="Arial" panose="020B0604020202020204" pitchFamily="34" charset="0"/>
              </a:rPr>
              <a:t>Notes pages</a:t>
            </a:r>
          </a:p>
          <a:p>
            <a:pPr marL="0" indent="0">
              <a:buNone/>
            </a:pPr>
            <a:r>
              <a:rPr lang="en-US" sz="1200" spc="-7">
                <a:solidFill>
                  <a:schemeClr val="accent1"/>
                </a:solidFill>
                <a:cs typeface="Arial" panose="020B0604020202020204" pitchFamily="34" charset="0"/>
              </a:rPr>
              <a:t>To create handouts of a presentation with speaker notes or more detailed text, go to </a:t>
            </a:r>
            <a:r>
              <a:rPr lang="en-US" sz="1200" b="1" spc="-7">
                <a:solidFill>
                  <a:schemeClr val="accent1"/>
                </a:solidFill>
                <a:cs typeface="Arial" panose="020B0604020202020204" pitchFamily="34" charset="0"/>
              </a:rPr>
              <a:t>View &gt; Notes Page. </a:t>
            </a:r>
            <a:r>
              <a:rPr lang="en-US" sz="1200" spc="-7">
                <a:solidFill>
                  <a:schemeClr val="accent1"/>
                </a:solidFill>
                <a:cs typeface="Arial" panose="020B0604020202020204" pitchFamily="34" charset="0"/>
              </a:rPr>
              <a:t>You can design and create notes pages on a slide-by-slide basis however you like.</a:t>
            </a:r>
          </a:p>
          <a:p>
            <a:pPr marL="0" indent="0">
              <a:buNone/>
            </a:pPr>
            <a:r>
              <a:rPr lang="en-US" sz="1200" spc="-7">
                <a:solidFill>
                  <a:schemeClr val="accent1"/>
                </a:solidFill>
                <a:cs typeface="Arial" panose="020B0604020202020204" pitchFamily="34" charset="0"/>
              </a:rPr>
              <a:t>Speaker notes will automatically populate into the bottom text box, but you can edit the speaker notes there or add in additional text boxes and graphics as needed.</a:t>
            </a:r>
          </a:p>
          <a:p>
            <a:pPr marL="0" indent="0">
              <a:buNone/>
            </a:pPr>
            <a:r>
              <a:rPr lang="en-US" sz="1200" spc="-7">
                <a:solidFill>
                  <a:schemeClr val="accent1"/>
                </a:solidFill>
                <a:cs typeface="Arial" panose="020B0604020202020204" pitchFamily="34" charset="0"/>
              </a:rPr>
              <a:t>If you do not need notes, move them off of the page, but do not delete them.</a:t>
            </a:r>
            <a:endParaRPr lang="en-US" sz="1200"/>
          </a:p>
        </p:txBody>
      </p:sp>
      <p:grpSp>
        <p:nvGrpSpPr>
          <p:cNvPr id="8" name="Group 7" descr="Thumbnail example of the PowerPoint notes page layout">
            <a:extLst>
              <a:ext uri="{FF2B5EF4-FFF2-40B4-BE49-F238E27FC236}">
                <a16:creationId xmlns:a16="http://schemas.microsoft.com/office/drawing/2014/main" id="{7706517B-837C-FB17-02F3-1CC6BC2C5806}"/>
              </a:ext>
            </a:extLst>
          </p:cNvPr>
          <p:cNvGrpSpPr/>
          <p:nvPr/>
        </p:nvGrpSpPr>
        <p:grpSpPr>
          <a:xfrm>
            <a:off x="822960" y="3236250"/>
            <a:ext cx="3877591" cy="3104128"/>
            <a:chOff x="2184728" y="2349796"/>
            <a:chExt cx="4940866" cy="3955312"/>
          </a:xfrm>
        </p:grpSpPr>
        <p:pic>
          <p:nvPicPr>
            <p:cNvPr id="3" name="Picture 2">
              <a:extLst>
                <a:ext uri="{FF2B5EF4-FFF2-40B4-BE49-F238E27FC236}">
                  <a16:creationId xmlns:a16="http://schemas.microsoft.com/office/drawing/2014/main" id="{00C59BA1-327C-552B-3FC0-FC0708B3DF46}"/>
                </a:ext>
              </a:extLst>
            </p:cNvPr>
            <p:cNvPicPr>
              <a:picLocks noChangeAspect="1"/>
            </p:cNvPicPr>
            <p:nvPr/>
          </p:nvPicPr>
          <p:blipFill>
            <a:blip r:embed="rId2"/>
            <a:stretch>
              <a:fillRect/>
            </a:stretch>
          </p:blipFill>
          <p:spPr>
            <a:xfrm>
              <a:off x="2184728" y="2349796"/>
              <a:ext cx="4940866" cy="3955312"/>
            </a:xfrm>
            <a:prstGeom prst="rect">
              <a:avLst/>
            </a:prstGeom>
          </p:spPr>
        </p:pic>
        <p:sp>
          <p:nvSpPr>
            <p:cNvPr id="4" name="AutoShape 1">
              <a:extLst>
                <a:ext uri="{FF2B5EF4-FFF2-40B4-BE49-F238E27FC236}">
                  <a16:creationId xmlns:a16="http://schemas.microsoft.com/office/drawing/2014/main" id="{56071304-A3B2-A459-5CB2-7DB31CF0A66A}"/>
                </a:ext>
              </a:extLst>
            </p:cNvPr>
            <p:cNvSpPr>
              <a:spLocks/>
            </p:cNvSpPr>
            <p:nvPr/>
          </p:nvSpPr>
          <p:spPr bwMode="auto">
            <a:xfrm>
              <a:off x="2739557" y="2601335"/>
              <a:ext cx="343886" cy="535267"/>
            </a:xfrm>
            <a:custGeom>
              <a:avLst/>
              <a:gdLst/>
              <a:ahLst/>
              <a:cxnLst/>
              <a:rect l="0" t="0" r="r" b="b"/>
              <a:pathLst>
                <a:path w="21044" h="16515">
                  <a:moveTo>
                    <a:pt x="5828" y="630"/>
                  </a:moveTo>
                  <a:cubicBezTo>
                    <a:pt x="7360" y="426"/>
                    <a:pt x="20651" y="-362"/>
                    <a:pt x="21033" y="7379"/>
                  </a:cubicBezTo>
                  <a:cubicBezTo>
                    <a:pt x="21598" y="18818"/>
                    <a:pt x="3" y="20512"/>
                    <a:pt x="0" y="6716"/>
                  </a:cubicBezTo>
                  <a:cubicBezTo>
                    <a:pt x="-2" y="-352"/>
                    <a:pt x="9750" y="-1088"/>
                    <a:pt x="11903" y="1072"/>
                  </a:cubicBezTo>
                </a:path>
              </a:pathLst>
            </a:custGeom>
            <a:noFill/>
            <a:ln w="28575" cap="flat">
              <a:solidFill>
                <a:srgbClr val="B81F2D"/>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grpSp>
      <p:sp>
        <p:nvSpPr>
          <p:cNvPr id="10" name="Content Placeholder 10">
            <a:extLst>
              <a:ext uri="{FF2B5EF4-FFF2-40B4-BE49-F238E27FC236}">
                <a16:creationId xmlns:a16="http://schemas.microsoft.com/office/drawing/2014/main" id="{D2CF024D-4806-C0CD-570A-69E3CF004C57}"/>
              </a:ext>
            </a:extLst>
          </p:cNvPr>
          <p:cNvSpPr txBox="1">
            <a:spLocks/>
          </p:cNvSpPr>
          <p:nvPr/>
        </p:nvSpPr>
        <p:spPr>
          <a:xfrm>
            <a:off x="6477000" y="1106052"/>
            <a:ext cx="5257800" cy="2824278"/>
          </a:xfrm>
          <a:prstGeom prst="rect">
            <a:avLst/>
          </a:prstGeom>
        </p:spPr>
        <p:txBody>
          <a:bodyPr lIns="0" tIns="0" rIns="0" bIns="0" anchor="t" anchorCtr="0"/>
          <a:lst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buFont typeface="Arial" panose="020B0604020202020204" pitchFamily="34" charset="0"/>
              <a:buNone/>
            </a:pPr>
            <a:r>
              <a:rPr lang="en-US" sz="1400" b="1" spc="-7">
                <a:solidFill>
                  <a:schemeClr val="accent2"/>
                </a:solidFill>
                <a:cs typeface="Arial" panose="020B0604020202020204" pitchFamily="34" charset="0"/>
              </a:rPr>
              <a:t>Handouts</a:t>
            </a:r>
          </a:p>
          <a:p>
            <a:pPr marL="0" indent="0">
              <a:buNone/>
            </a:pPr>
            <a:r>
              <a:rPr lang="en-US" sz="1200" spc="-7">
                <a:solidFill>
                  <a:schemeClr val="accent1"/>
                </a:solidFill>
                <a:cs typeface="Arial" panose="020B0604020202020204" pitchFamily="34" charset="0"/>
              </a:rPr>
              <a:t>To print handouts with multiple slides, go to </a:t>
            </a:r>
            <a:r>
              <a:rPr lang="en-US" sz="1200" b="1" spc="-7">
                <a:solidFill>
                  <a:schemeClr val="accent1"/>
                </a:solidFill>
                <a:cs typeface="Arial" panose="020B0604020202020204" pitchFamily="34" charset="0"/>
              </a:rPr>
              <a:t>File &gt; Print... </a:t>
            </a:r>
            <a:r>
              <a:rPr lang="en-US" sz="1200" spc="-7">
                <a:solidFill>
                  <a:schemeClr val="accent1"/>
                </a:solidFill>
                <a:cs typeface="Arial" panose="020B0604020202020204" pitchFamily="34" charset="0"/>
              </a:rPr>
              <a:t>and pull down under “Full Page Slides” to select the multiple slide layout of your choice. </a:t>
            </a:r>
          </a:p>
          <a:p>
            <a:pPr marL="0" indent="0">
              <a:buNone/>
            </a:pPr>
            <a:r>
              <a:rPr lang="en-US" sz="1200" spc="-7">
                <a:solidFill>
                  <a:schemeClr val="accent1"/>
                </a:solidFill>
                <a:cs typeface="Arial" panose="020B0604020202020204" pitchFamily="34" charset="0"/>
              </a:rPr>
              <a:t>To create a PDF of multiple slides, go to </a:t>
            </a:r>
            <a:r>
              <a:rPr lang="en-US" sz="1200" b="1" spc="-7">
                <a:solidFill>
                  <a:schemeClr val="accent1"/>
                </a:solidFill>
                <a:cs typeface="Arial" panose="020B0604020202020204" pitchFamily="34" charset="0"/>
              </a:rPr>
              <a:t>File &gt; Export: Create PDF/XPS: Options &gt; Publish what... </a:t>
            </a:r>
            <a:r>
              <a:rPr lang="en-US" sz="1200" spc="-7">
                <a:solidFill>
                  <a:schemeClr val="accent1"/>
                </a:solidFill>
                <a:cs typeface="Arial" panose="020B0604020202020204" pitchFamily="34" charset="0"/>
              </a:rPr>
              <a:t>And choose Handouts and the number of desired slides per page.</a:t>
            </a:r>
            <a:endParaRPr lang="en-US" sz="1200"/>
          </a:p>
        </p:txBody>
      </p:sp>
      <p:pic>
        <p:nvPicPr>
          <p:cNvPr id="12" name="Picture 11" descr="Thumbnail example of the PowerPoint print UI and how to select printing of Handouts (multiple slides on a single page)">
            <a:extLst>
              <a:ext uri="{FF2B5EF4-FFF2-40B4-BE49-F238E27FC236}">
                <a16:creationId xmlns:a16="http://schemas.microsoft.com/office/drawing/2014/main" id="{6E7B5724-F6D7-CCF9-7A60-5F4C5404E122}"/>
              </a:ext>
            </a:extLst>
          </p:cNvPr>
          <p:cNvPicPr>
            <a:picLocks noChangeAspect="1"/>
          </p:cNvPicPr>
          <p:nvPr/>
        </p:nvPicPr>
        <p:blipFill>
          <a:blip r:embed="rId3"/>
          <a:stretch>
            <a:fillRect/>
          </a:stretch>
        </p:blipFill>
        <p:spPr>
          <a:xfrm>
            <a:off x="5711952" y="3236250"/>
            <a:ext cx="3877591" cy="3104128"/>
          </a:xfrm>
          <a:prstGeom prst="rect">
            <a:avLst/>
          </a:prstGeom>
        </p:spPr>
      </p:pic>
      <p:pic>
        <p:nvPicPr>
          <p:cNvPr id="14" name="Picture 13" descr="Thumbnail example of the PowerPoint UI for creating a PDF of Handouts (multiple slides on one page)">
            <a:extLst>
              <a:ext uri="{FF2B5EF4-FFF2-40B4-BE49-F238E27FC236}">
                <a16:creationId xmlns:a16="http://schemas.microsoft.com/office/drawing/2014/main" id="{FB666AFA-0DDE-4062-4B36-CC8E52F0DA98}"/>
              </a:ext>
            </a:extLst>
          </p:cNvPr>
          <p:cNvPicPr>
            <a:picLocks noChangeAspect="1"/>
          </p:cNvPicPr>
          <p:nvPr/>
        </p:nvPicPr>
        <p:blipFill>
          <a:blip r:embed="rId4"/>
          <a:stretch>
            <a:fillRect/>
          </a:stretch>
        </p:blipFill>
        <p:spPr>
          <a:xfrm>
            <a:off x="9589542" y="3173657"/>
            <a:ext cx="2295144" cy="3258984"/>
          </a:xfrm>
          <a:prstGeom prst="rect">
            <a:avLst/>
          </a:prstGeom>
        </p:spPr>
      </p:pic>
      <p:sp>
        <p:nvSpPr>
          <p:cNvPr id="6" name="Slide Number Placeholder 5">
            <a:extLst>
              <a:ext uri="{FF2B5EF4-FFF2-40B4-BE49-F238E27FC236}">
                <a16:creationId xmlns:a16="http://schemas.microsoft.com/office/drawing/2014/main" id="{F075EC39-3EB2-32EF-033C-E90C5BAB5DB1}"/>
              </a:ext>
            </a:extLst>
          </p:cNvPr>
          <p:cNvSpPr>
            <a:spLocks noGrp="1"/>
          </p:cNvSpPr>
          <p:nvPr>
            <p:ph type="sldNum" sz="quarter" idx="12"/>
          </p:nvPr>
        </p:nvSpPr>
        <p:spPr/>
        <p:txBody>
          <a:bodyPr/>
          <a:lstStyle/>
          <a:p>
            <a:fld id="{38826FC0-333C-E549-9FA3-0EE43DF298A3}" type="slidenum">
              <a:rPr lang="en-US" smtClean="0"/>
              <a:pPr/>
              <a:t>9</a:t>
            </a:fld>
            <a:endParaRPr lang="en-US"/>
          </a:p>
        </p:txBody>
      </p:sp>
      <p:sp>
        <p:nvSpPr>
          <p:cNvPr id="5" name="Footer Placeholder 4">
            <a:extLst>
              <a:ext uri="{FF2B5EF4-FFF2-40B4-BE49-F238E27FC236}">
                <a16:creationId xmlns:a16="http://schemas.microsoft.com/office/drawing/2014/main" id="{C8F4F1D8-A2F6-E606-0BE6-ED820935507F}"/>
              </a:ext>
            </a:extLst>
          </p:cNvPr>
          <p:cNvSpPr>
            <a:spLocks noGrp="1"/>
          </p:cNvSpPr>
          <p:nvPr>
            <p:ph type="ftr" sz="quarter" idx="11"/>
          </p:nvPr>
        </p:nvSpPr>
        <p:spPr/>
        <p:txBody>
          <a:bodyPr/>
          <a:lstStyle/>
          <a:p>
            <a:r>
              <a:rPr lang="en-US"/>
              <a:t>© 2025–2027 Cognizant | Private</a:t>
            </a:r>
          </a:p>
        </p:txBody>
      </p:sp>
      <p:sp>
        <p:nvSpPr>
          <p:cNvPr id="2" name="AutoShape 1">
            <a:extLst>
              <a:ext uri="{FF2B5EF4-FFF2-40B4-BE49-F238E27FC236}">
                <a16:creationId xmlns:a16="http://schemas.microsoft.com/office/drawing/2014/main" id="{4ABE04CE-75AD-56E0-A49A-18026C171070}"/>
              </a:ext>
              <a:ext uri="{C183D7F6-B498-43B3-948B-1728B52AA6E4}">
                <adec:decorative xmlns:adec="http://schemas.microsoft.com/office/drawing/2017/decorative" val="1"/>
              </a:ext>
            </a:extLst>
          </p:cNvPr>
          <p:cNvSpPr>
            <a:spLocks/>
          </p:cNvSpPr>
          <p:nvPr/>
        </p:nvSpPr>
        <p:spPr bwMode="auto">
          <a:xfrm>
            <a:off x="6207118" y="4246783"/>
            <a:ext cx="943190" cy="1104706"/>
          </a:xfrm>
          <a:custGeom>
            <a:avLst/>
            <a:gdLst/>
            <a:ahLst/>
            <a:cxnLst/>
            <a:rect l="0" t="0" r="r" b="b"/>
            <a:pathLst>
              <a:path w="21044" h="16515">
                <a:moveTo>
                  <a:pt x="5828" y="630"/>
                </a:moveTo>
                <a:cubicBezTo>
                  <a:pt x="7360" y="426"/>
                  <a:pt x="20651" y="-362"/>
                  <a:pt x="21033" y="7379"/>
                </a:cubicBezTo>
                <a:cubicBezTo>
                  <a:pt x="21598" y="18818"/>
                  <a:pt x="3" y="20512"/>
                  <a:pt x="0" y="6716"/>
                </a:cubicBezTo>
                <a:cubicBezTo>
                  <a:pt x="-2" y="-352"/>
                  <a:pt x="9750" y="-1088"/>
                  <a:pt x="11903" y="1072"/>
                </a:cubicBezTo>
              </a:path>
            </a:pathLst>
          </a:custGeom>
          <a:noFill/>
          <a:ln w="28575" cap="flat">
            <a:solidFill>
              <a:srgbClr val="B81F2D"/>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1" name="AutoShape 1">
            <a:extLst>
              <a:ext uri="{FF2B5EF4-FFF2-40B4-BE49-F238E27FC236}">
                <a16:creationId xmlns:a16="http://schemas.microsoft.com/office/drawing/2014/main" id="{B5618066-2410-57B8-D783-9BACECC13A20}"/>
              </a:ext>
              <a:ext uri="{C183D7F6-B498-43B3-948B-1728B52AA6E4}">
                <adec:decorative xmlns:adec="http://schemas.microsoft.com/office/drawing/2017/decorative" val="1"/>
              </a:ext>
            </a:extLst>
          </p:cNvPr>
          <p:cNvSpPr>
            <a:spLocks/>
          </p:cNvSpPr>
          <p:nvPr/>
        </p:nvSpPr>
        <p:spPr bwMode="auto">
          <a:xfrm>
            <a:off x="9714816" y="4246783"/>
            <a:ext cx="943190" cy="400168"/>
          </a:xfrm>
          <a:custGeom>
            <a:avLst/>
            <a:gdLst/>
            <a:ahLst/>
            <a:cxnLst/>
            <a:rect l="0" t="0" r="r" b="b"/>
            <a:pathLst>
              <a:path w="21044" h="16515">
                <a:moveTo>
                  <a:pt x="5828" y="630"/>
                </a:moveTo>
                <a:cubicBezTo>
                  <a:pt x="7360" y="426"/>
                  <a:pt x="20651" y="-362"/>
                  <a:pt x="21033" y="7379"/>
                </a:cubicBezTo>
                <a:cubicBezTo>
                  <a:pt x="21598" y="18818"/>
                  <a:pt x="3" y="20512"/>
                  <a:pt x="0" y="6716"/>
                </a:cubicBezTo>
                <a:cubicBezTo>
                  <a:pt x="-2" y="-352"/>
                  <a:pt x="9750" y="-1088"/>
                  <a:pt x="11903" y="1072"/>
                </a:cubicBezTo>
              </a:path>
            </a:pathLst>
          </a:custGeom>
          <a:noFill/>
          <a:ln w="28575" cap="flat">
            <a:solidFill>
              <a:srgbClr val="B81F2D"/>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4952370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BE986F9-C42C-A04F-9518-955CC590277D}"/>
              </a:ext>
            </a:extLst>
          </p:cNvPr>
          <p:cNvSpPr>
            <a:spLocks noGrp="1"/>
          </p:cNvSpPr>
          <p:nvPr>
            <p:ph type="title"/>
          </p:nvPr>
        </p:nvSpPr>
        <p:spPr>
          <a:xfrm>
            <a:off x="457200" y="457200"/>
            <a:ext cx="11277600" cy="332399"/>
          </a:xfrm>
        </p:spPr>
        <p:txBody>
          <a:bodyPr/>
          <a:lstStyle/>
          <a:p>
            <a:r>
              <a:rPr lang="en-US"/>
              <a:t>Print layout 3</a:t>
            </a:r>
          </a:p>
        </p:txBody>
      </p:sp>
      <p:sp>
        <p:nvSpPr>
          <p:cNvPr id="11" name="Content Placeholder 10">
            <a:extLst>
              <a:ext uri="{FF2B5EF4-FFF2-40B4-BE49-F238E27FC236}">
                <a16:creationId xmlns:a16="http://schemas.microsoft.com/office/drawing/2014/main" id="{0C3D270D-D428-9842-B69A-D61DC51733D2}"/>
              </a:ext>
            </a:extLst>
          </p:cNvPr>
          <p:cNvSpPr>
            <a:spLocks noGrp="1"/>
          </p:cNvSpPr>
          <p:nvPr>
            <p:ph sz="quarter" idx="13"/>
          </p:nvPr>
        </p:nvSpPr>
        <p:spPr>
          <a:xfrm>
            <a:off x="457200" y="1447800"/>
            <a:ext cx="7518400" cy="4716463"/>
          </a:xfrm>
        </p:spPr>
        <p:txBody>
          <a:bodyPr/>
          <a:lstStyle/>
          <a:p>
            <a:pPr lvl="2"/>
            <a:r>
              <a:rPr lang="en-US"/>
              <a:t>Column header goes here (indent twice to apply this formatting)</a:t>
            </a:r>
          </a:p>
          <a:p>
            <a:r>
              <a:rPr lang="en-US"/>
              <a:t>Lorem ipsum is dummy text from the printing and typesetting industry. It has been industry standard dummy text since the 1500s when an unknown printer took a galley of type and scrambled it to make a type specimen book. Lorem ipsum is dummy text from the printing and typesetting industry. It has been industry standard dummy text since the 1500s when an unknown printer took a galley of type and scrambled it to make a type specimen book.</a:t>
            </a:r>
          </a:p>
          <a:p>
            <a:pPr lvl="2"/>
            <a:r>
              <a:rPr lang="en-US"/>
              <a:t>Column header</a:t>
            </a:r>
          </a:p>
          <a:p>
            <a:r>
              <a:rPr lang="en-US"/>
              <a:t>Lorem ipsum is dummy text from the printing and typesetting industry. It has been industry standard dummy text since the 1500s when an unknown printer took a galley of type and scrambled it to make a type specimen book. Lorem ipsum is dummy text from the printing and typesetting industry. Lorem ipsum is dummy text from the printing and typesetting industry. It has been industry standard dummy text since the 1500s when an unknown printer took a galley of type and scrambled it to make a type specimen book. Lorem ipsum is dummy text from the printing and typesetting industry. It has been industry standard dummy text since the 1500s when an unknown printer took a galley of type and scrambled it to make a type specimen book. Lorem ipsum is dummy text from the printing and typesetting industry. It has been industry standard dummy text since the 1500s when an unknown printer took a galley of type and scrambled it to make a type specimen book.</a:t>
            </a:r>
          </a:p>
          <a:p>
            <a:pPr lvl="2"/>
            <a:r>
              <a:rPr lang="en-US"/>
              <a:t>Column header</a:t>
            </a:r>
          </a:p>
          <a:p>
            <a:r>
              <a:rPr lang="en-US"/>
              <a:t>Lorem ipsum is dummy text from the printing and typesetting industry. It has been industry standard dummy text since the 1500s when an unknown printer took a galley of type and scrambled it to make a type specimen book. Lorem ipsum is dummy text from the printing and typesetting industry. </a:t>
            </a:r>
          </a:p>
          <a:p>
            <a:pPr lvl="1"/>
            <a:r>
              <a:rPr lang="en-US"/>
              <a:t>It has been standard dummy text since the 1500s when an unknown printer took a galley of type and scrambled it to make a type specimen book. </a:t>
            </a:r>
          </a:p>
          <a:p>
            <a:pPr lvl="1"/>
            <a:r>
              <a:rPr lang="en-US"/>
              <a:t>Lorem ipsum is dummy text from the printing and typesetting industry. It has been industry standard dummy text since the 1500s when an unknown printer took a galley of type and scrambled it to make a type specimen book. </a:t>
            </a:r>
          </a:p>
          <a:p>
            <a:r>
              <a:rPr lang="en-US"/>
              <a:t>Lorem ipsum is dummy text from the printing and typesetting industry. It has been industry standard dummy text since the 1500s when an unknown printer took a galley of type and scrambled it to make a type specimen book. </a:t>
            </a:r>
          </a:p>
        </p:txBody>
      </p:sp>
      <p:sp>
        <p:nvSpPr>
          <p:cNvPr id="6" name="Content Placeholder 5">
            <a:extLst>
              <a:ext uri="{FF2B5EF4-FFF2-40B4-BE49-F238E27FC236}">
                <a16:creationId xmlns:a16="http://schemas.microsoft.com/office/drawing/2014/main" id="{C749CC14-DC37-5FF6-19F5-CB59C6206FC9}"/>
              </a:ext>
            </a:extLst>
          </p:cNvPr>
          <p:cNvSpPr>
            <a:spLocks noGrp="1"/>
          </p:cNvSpPr>
          <p:nvPr>
            <p:ph sz="quarter" idx="15"/>
          </p:nvPr>
        </p:nvSpPr>
        <p:spPr/>
        <p:txBody>
          <a:bodyPr/>
          <a:lstStyle/>
          <a:p>
            <a:endParaRPr lang="en-US"/>
          </a:p>
        </p:txBody>
      </p:sp>
      <p:sp>
        <p:nvSpPr>
          <p:cNvPr id="9" name="Slide Number Placeholder 8">
            <a:extLst>
              <a:ext uri="{FF2B5EF4-FFF2-40B4-BE49-F238E27FC236}">
                <a16:creationId xmlns:a16="http://schemas.microsoft.com/office/drawing/2014/main" id="{416D5E6C-2230-A251-65B9-E828B4B48C01}"/>
              </a:ext>
            </a:extLst>
          </p:cNvPr>
          <p:cNvSpPr>
            <a:spLocks noGrp="1"/>
          </p:cNvSpPr>
          <p:nvPr>
            <p:ph type="sldNum" sz="quarter" idx="18"/>
          </p:nvPr>
        </p:nvSpPr>
        <p:spPr>
          <a:xfrm>
            <a:off x="457200" y="6400799"/>
            <a:ext cx="365760" cy="228600"/>
          </a:xfrm>
        </p:spPr>
        <p:txBody>
          <a:bodyPr/>
          <a:lstStyle/>
          <a:p>
            <a:fld id="{38826FC0-333C-E549-9FA3-0EE43DF298A3}" type="slidenum">
              <a:rPr lang="en-US" smtClean="0"/>
              <a:pPr/>
              <a:t>90</a:t>
            </a:fld>
            <a:endParaRPr lang="en-US"/>
          </a:p>
        </p:txBody>
      </p:sp>
      <p:sp>
        <p:nvSpPr>
          <p:cNvPr id="8" name="Footer Placeholder 7">
            <a:extLst>
              <a:ext uri="{FF2B5EF4-FFF2-40B4-BE49-F238E27FC236}">
                <a16:creationId xmlns:a16="http://schemas.microsoft.com/office/drawing/2014/main" id="{E5220D6B-3621-900A-522E-4B33BD8980A7}"/>
              </a:ext>
            </a:extLst>
          </p:cNvPr>
          <p:cNvSpPr>
            <a:spLocks noGrp="1"/>
          </p:cNvSpPr>
          <p:nvPr>
            <p:ph type="ftr" sz="quarter" idx="17"/>
          </p:nvPr>
        </p:nvSpPr>
        <p:spPr>
          <a:xfrm>
            <a:off x="1005840" y="6400800"/>
            <a:ext cx="1371600" cy="228600"/>
          </a:xfrm>
        </p:spPr>
        <p:txBody>
          <a:bodyPr/>
          <a:lstStyle/>
          <a:p>
            <a:r>
              <a:rPr lang="en-US"/>
              <a:t>© 2025–2027 Cognizant | Private</a:t>
            </a:r>
          </a:p>
        </p:txBody>
      </p:sp>
    </p:spTree>
    <p:extLst>
      <p:ext uri="{BB962C8B-B14F-4D97-AF65-F5344CB8AC3E}">
        <p14:creationId xmlns:p14="http://schemas.microsoft.com/office/powerpoint/2010/main" val="1251290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BE986F9-C42C-A04F-9518-955CC590277D}"/>
              </a:ext>
            </a:extLst>
          </p:cNvPr>
          <p:cNvSpPr>
            <a:spLocks noGrp="1"/>
          </p:cNvSpPr>
          <p:nvPr>
            <p:ph type="title"/>
          </p:nvPr>
        </p:nvSpPr>
        <p:spPr>
          <a:xfrm>
            <a:off x="457200" y="457200"/>
            <a:ext cx="11277600" cy="332399"/>
          </a:xfrm>
        </p:spPr>
        <p:txBody>
          <a:bodyPr/>
          <a:lstStyle/>
          <a:p>
            <a:r>
              <a:rPr lang="en-US"/>
              <a:t>Print layout 4</a:t>
            </a:r>
          </a:p>
        </p:txBody>
      </p:sp>
      <p:sp>
        <p:nvSpPr>
          <p:cNvPr id="11" name="Content Placeholder 10">
            <a:extLst>
              <a:ext uri="{FF2B5EF4-FFF2-40B4-BE49-F238E27FC236}">
                <a16:creationId xmlns:a16="http://schemas.microsoft.com/office/drawing/2014/main" id="{0C3D270D-D428-9842-B69A-D61DC51733D2}"/>
              </a:ext>
            </a:extLst>
          </p:cNvPr>
          <p:cNvSpPr>
            <a:spLocks noGrp="1"/>
          </p:cNvSpPr>
          <p:nvPr>
            <p:ph sz="quarter" idx="13"/>
          </p:nvPr>
        </p:nvSpPr>
        <p:spPr>
          <a:xfrm>
            <a:off x="457200" y="1447800"/>
            <a:ext cx="7518400" cy="4716463"/>
          </a:xfrm>
        </p:spPr>
        <p:txBody>
          <a:bodyPr/>
          <a:lstStyle/>
          <a:p>
            <a:pPr lvl="2"/>
            <a:r>
              <a:rPr lang="en-US"/>
              <a:t>Column header goes here (indent twice to apply this formatting)</a:t>
            </a:r>
          </a:p>
          <a:p>
            <a:r>
              <a:rPr lang="en-US"/>
              <a:t>Lorem ipsum is dummy text from the printing and typesetting industry. It has been industry standard dummy text since the 1500s when an unknown printer took a galley of type and scrambled it to make a type specimen book. Lorem ipsum is dummy text from the printing and typesetting industry. It has been industry standard dummy text since the 1500s when an unknown printer took a galley of type and scrambled it to make a type specimen book.</a:t>
            </a:r>
          </a:p>
          <a:p>
            <a:pPr lvl="2"/>
            <a:r>
              <a:rPr lang="en-US"/>
              <a:t>Column header</a:t>
            </a:r>
          </a:p>
          <a:p>
            <a:r>
              <a:rPr lang="en-US"/>
              <a:t>Lorem ipsum is dummy text from the printing and typesetting industry. It has been industry standard dummy text since the 1500s when an unknown printer took a galley of type and scrambled it to make a type specimen book. Lorem ipsum is dummy text from the printing and typesetting industry. Lorem ipsum is dummy text from the printing and typesetting industry. It has been industry standard dummy text since the 1500s when an unknown printer took a galley of type and scrambled it to make a type specimen book. Lorem ipsum is dummy text from the printing and typesetting industry. It has been industry standard dummy text since the 1500s when an unknown printer took a galley of type and scrambled it to make a type specimen book. Lorem ipsum is dummy text from the printing and typesetting industry. It has been industry standard dummy text since the 1500s when an unknown printer took a galley of type and scrambled it to make a type specimen book.</a:t>
            </a:r>
          </a:p>
          <a:p>
            <a:pPr lvl="2"/>
            <a:r>
              <a:rPr lang="en-US"/>
              <a:t>Column header</a:t>
            </a:r>
          </a:p>
          <a:p>
            <a:r>
              <a:rPr lang="en-US"/>
              <a:t>Lorem ipsum is dummy text from the printing and typesetting industry. It has been industry standard dummy text since the 1500s when an unknown printer took a galley of type and scrambled it to make a type specimen book. Lorem ipsum is dummy text from the printing and typesetting industry. </a:t>
            </a:r>
          </a:p>
          <a:p>
            <a:pPr lvl="1"/>
            <a:r>
              <a:rPr lang="en-US"/>
              <a:t>It has been standard dummy text since the 1500s when an unknown printer took a galley of type and scrambled it to make a type specimen book. </a:t>
            </a:r>
          </a:p>
          <a:p>
            <a:pPr lvl="1"/>
            <a:r>
              <a:rPr lang="en-US"/>
              <a:t>Lorem ipsum is dummy text from the printing and typesetting industry. It has been industry standard dummy text since the 1500s when an unknown printer took a galley of type and scrambled it to make a type specimen book. </a:t>
            </a:r>
          </a:p>
          <a:p>
            <a:r>
              <a:rPr lang="en-US"/>
              <a:t>Lorem ipsum is dummy text from the printing and typesetting industry. It has been industry standard dummy text since the 1500s when an unknown printer took a galley of type and scrambled it to make a type specimen book. </a:t>
            </a:r>
          </a:p>
        </p:txBody>
      </p:sp>
      <p:sp>
        <p:nvSpPr>
          <p:cNvPr id="2" name="Text Placeholder 1">
            <a:extLst>
              <a:ext uri="{FF2B5EF4-FFF2-40B4-BE49-F238E27FC236}">
                <a16:creationId xmlns:a16="http://schemas.microsoft.com/office/drawing/2014/main" id="{15001B36-966E-F04E-AB51-DEA1C3F12783}"/>
              </a:ext>
            </a:extLst>
          </p:cNvPr>
          <p:cNvSpPr>
            <a:spLocks noGrp="1"/>
          </p:cNvSpPr>
          <p:nvPr>
            <p:ph type="body" sz="quarter" idx="16"/>
          </p:nvPr>
        </p:nvSpPr>
        <p:spPr>
          <a:xfrm>
            <a:off x="8446381" y="2016681"/>
            <a:ext cx="3291841" cy="337080"/>
          </a:xfrm>
        </p:spPr>
        <p:txBody>
          <a:bodyPr>
            <a:spAutoFit/>
          </a:bodyPr>
          <a:lstStyle/>
          <a:p>
            <a:r>
              <a:rPr lang="en-US"/>
              <a:t>Lorem ipsum is dummy text from the printing and typesetting industry. It has been industry standard dummy text since the 1500s when an unknown printer took a galley of type and scrambled it to make a type specimen book. Lorem ipsum is dummy text from the printing and typesetting industry. It has been industry standard dummy text since the 1500s. </a:t>
            </a:r>
          </a:p>
          <a:p>
            <a:pPr lvl="1"/>
            <a:r>
              <a:rPr lang="en-US"/>
              <a:t>– Indent once to apply this formatting</a:t>
            </a:r>
          </a:p>
        </p:txBody>
      </p:sp>
      <p:sp>
        <p:nvSpPr>
          <p:cNvPr id="7" name="Slide Number Placeholder 6">
            <a:extLst>
              <a:ext uri="{FF2B5EF4-FFF2-40B4-BE49-F238E27FC236}">
                <a16:creationId xmlns:a16="http://schemas.microsoft.com/office/drawing/2014/main" id="{50E088D2-6B3E-B5D2-7D74-70FF503F4EB6}"/>
              </a:ext>
            </a:extLst>
          </p:cNvPr>
          <p:cNvSpPr>
            <a:spLocks noGrp="1"/>
          </p:cNvSpPr>
          <p:nvPr>
            <p:ph type="sldNum" sz="quarter" idx="19"/>
          </p:nvPr>
        </p:nvSpPr>
        <p:spPr>
          <a:xfrm>
            <a:off x="457200" y="6400799"/>
            <a:ext cx="365760" cy="228600"/>
          </a:xfrm>
        </p:spPr>
        <p:txBody>
          <a:bodyPr/>
          <a:lstStyle/>
          <a:p>
            <a:fld id="{38826FC0-333C-E549-9FA3-0EE43DF298A3}" type="slidenum">
              <a:rPr lang="en-US" smtClean="0"/>
              <a:pPr/>
              <a:t>91</a:t>
            </a:fld>
            <a:endParaRPr lang="en-US"/>
          </a:p>
        </p:txBody>
      </p:sp>
      <p:sp>
        <p:nvSpPr>
          <p:cNvPr id="6" name="Footer Placeholder 5">
            <a:extLst>
              <a:ext uri="{FF2B5EF4-FFF2-40B4-BE49-F238E27FC236}">
                <a16:creationId xmlns:a16="http://schemas.microsoft.com/office/drawing/2014/main" id="{4525DC07-E844-214D-BE78-3A4BF9D75E3D}"/>
              </a:ext>
            </a:extLst>
          </p:cNvPr>
          <p:cNvSpPr>
            <a:spLocks noGrp="1"/>
          </p:cNvSpPr>
          <p:nvPr>
            <p:ph type="ftr" sz="quarter" idx="18"/>
          </p:nvPr>
        </p:nvSpPr>
        <p:spPr>
          <a:xfrm>
            <a:off x="1005840" y="6400800"/>
            <a:ext cx="1371600" cy="228600"/>
          </a:xfrm>
        </p:spPr>
        <p:txBody>
          <a:bodyPr/>
          <a:lstStyle/>
          <a:p>
            <a:r>
              <a:rPr lang="en-US"/>
              <a:t>© 2025–2027 Cognizant | Private</a:t>
            </a:r>
          </a:p>
        </p:txBody>
      </p:sp>
    </p:spTree>
    <p:extLst>
      <p:ext uri="{BB962C8B-B14F-4D97-AF65-F5344CB8AC3E}">
        <p14:creationId xmlns:p14="http://schemas.microsoft.com/office/powerpoint/2010/main" val="23848514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Cognizant_2024">
  <a:themeElements>
    <a:clrScheme name="Cognizant v2">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lnSpc>
            <a:spcPct val="110000"/>
          </a:lnSpc>
          <a:spcBef>
            <a:spcPts val="600"/>
          </a:spcBef>
          <a:spcAft>
            <a:spcPts val="0"/>
          </a:spcAft>
          <a:defRPr dirty="0" err="1" smtClean="0"/>
        </a:defPPr>
      </a:lstStyle>
    </a:tx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2_Cognizant_2024" id="{4DB496B1-E6EF-4CBE-9AD1-A2CF8C63C2B7}" vid="{BB4BE9A0-A680-4A25-9195-1AF5CFB8503C}"/>
    </a:ext>
  </a:extLst>
</a:theme>
</file>

<file path=ppt/theme/theme2.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0AD2383-F69B-DD48-B17A-5BA153F117E0}">
  <we:reference id="1f4df590-35fc-4b16-a239-39709f9d8a74" version="1.0.0.1" store="EXCatalog" storeType="EXCatalog"/>
  <we:alternateReferences>
    <we:reference id="WA104381063" version="1.0.0.1"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0056E6A9C08B24892CD7916A83F37D3" ma:contentTypeVersion="4" ma:contentTypeDescription="Create a new document." ma:contentTypeScope="" ma:versionID="b391c45433ff8120f110024922065263">
  <xsd:schema xmlns:xsd="http://www.w3.org/2001/XMLSchema" xmlns:xs="http://www.w3.org/2001/XMLSchema" xmlns:p="http://schemas.microsoft.com/office/2006/metadata/properties" xmlns:ns2="85aa0b7b-c2ff-4619-b015-c2745a4ebbba" targetNamespace="http://schemas.microsoft.com/office/2006/metadata/properties" ma:root="true" ma:fieldsID="24df3229156fdbad0d5539e05a71b6a6" ns2:_="">
    <xsd:import namespace="85aa0b7b-c2ff-4619-b015-c2745a4ebbb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aa0b7b-c2ff-4619-b015-c2745a4ebb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D320888-DEAB-4772-AC77-C3F478C0A634}">
  <ds:schemaRefs>
    <ds:schemaRef ds:uri="http://schemas.microsoft.com/sharepoint/v3/contenttype/forms"/>
  </ds:schemaRefs>
</ds:datastoreItem>
</file>

<file path=customXml/itemProps2.xml><?xml version="1.0" encoding="utf-8"?>
<ds:datastoreItem xmlns:ds="http://schemas.openxmlformats.org/officeDocument/2006/customXml" ds:itemID="{8F5C3A33-A8A0-4571-AD7C-52F7743532B3}">
  <ds:schemaRefs>
    <ds:schemaRef ds:uri="2f5cf1d1-81f3-4f99-b146-10f5cb39d018"/>
    <ds:schemaRef ds:uri="3c35e321-f73a-4dae-ae38-a0459de24735"/>
    <ds:schemaRef ds:uri="da2a811a-61f7-41d9-a96a-3fe58d3117da"/>
    <ds:schemaRef ds:uri="f19ac434-0534-4f9a-a699-79a38176a4c9"/>
    <ds:schemaRef ds:uri="fbe430c1-83a1-4407-a93f-d2144dec552c"/>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4FD10A9-A130-4E51-800D-76DE5AD4B4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aa0b7b-c2ff-4619-b015-c2745a4ebb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91</Slides>
  <Notes>55</Notes>
  <HiddenSlides>0</HiddenSlide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Cognizant_2024</vt:lpstr>
      <vt:lpstr>PowerPoint template</vt:lpstr>
      <vt:lpstr>Before you create a presentation...</vt:lpstr>
      <vt:lpstr>Drag and drop these pre-made slides into your own presentations as a starting point, then edit using your  own content.</vt:lpstr>
      <vt:lpstr>Guidelines  and best practices for presentation</vt:lpstr>
      <vt:lpstr>PowerPoint tips</vt:lpstr>
      <vt:lpstr>Template layouts</vt:lpstr>
      <vt:lpstr>Typography</vt:lpstr>
      <vt:lpstr>Imagery</vt:lpstr>
      <vt:lpstr>Notes pages and handouts</vt:lpstr>
      <vt:lpstr>Charting</vt:lpstr>
      <vt:lpstr>Contents</vt:lpstr>
      <vt:lpstr>Our logo</vt:lpstr>
      <vt:lpstr>Gradient boxes and lines</vt:lpstr>
      <vt:lpstr>Contents</vt:lpstr>
      <vt:lpstr>Use one or more of these slides in this section without modifying  to provide a company overview  as part of your presentation.</vt:lpstr>
      <vt:lpstr>Cognizant facts</vt:lpstr>
      <vt:lpstr>Mission statement</vt:lpstr>
      <vt:lpstr>Contents</vt:lpstr>
      <vt:lpstr>Maya Ginsberg</vt:lpstr>
      <vt:lpstr>Maya Ginsberg</vt:lpstr>
      <vt:lpstr>Team introduction</vt:lpstr>
      <vt:lpstr>Team introduction</vt:lpstr>
      <vt:lpstr>Team introduction</vt:lpstr>
      <vt:lpstr>Team introduction</vt:lpstr>
      <vt:lpstr>Org chart with headshots</vt:lpstr>
      <vt:lpstr>Org chart with headshots alt</vt:lpstr>
      <vt:lpstr>Org chart without headshots</vt:lpstr>
      <vt:lpstr>Contents</vt:lpstr>
      <vt:lpstr>Statement or quote will go here in Arial 36pt bold</vt:lpstr>
      <vt:lpstr>Case study  sample layout</vt:lpstr>
      <vt:lpstr>Case study  sample layout</vt:lpstr>
      <vt:lpstr>Text and gradient box</vt:lpstr>
      <vt:lpstr>Statement and icons</vt:lpstr>
      <vt:lpstr>Topics and information</vt:lpstr>
      <vt:lpstr>Two Column offset (custom) </vt:lpstr>
      <vt:lpstr>Nested information graphic</vt:lpstr>
      <vt:lpstr>Five concepts with icons</vt:lpstr>
      <vt:lpstr>Compare two topics</vt:lpstr>
      <vt:lpstr>Contents</vt:lpstr>
      <vt:lpstr>Timeline with bars</vt:lpstr>
      <vt:lpstr>Timeline with three dates</vt:lpstr>
      <vt:lpstr>Timeline with six dates</vt:lpstr>
      <vt:lpstr>Contents</vt:lpstr>
      <vt:lpstr>Basic table</vt:lpstr>
      <vt:lpstr>Basic table (PowerPoint default style)</vt:lpstr>
      <vt:lpstr>Basic table with bold first column</vt:lpstr>
      <vt:lpstr>Finance data table</vt:lpstr>
      <vt:lpstr>Two tables for comparison or information</vt:lpstr>
      <vt:lpstr>Two boxes for comparison or information </vt:lpstr>
      <vt:lpstr>Sample SWOT analysis</vt:lpstr>
      <vt:lpstr>Event timeline table</vt:lpstr>
      <vt:lpstr>Finance summary on light background</vt:lpstr>
      <vt:lpstr>Finance summary on light background</vt:lpstr>
      <vt:lpstr>Contents</vt:lpstr>
      <vt:lpstr>Charts - column</vt:lpstr>
      <vt:lpstr>Charts - stacked column</vt:lpstr>
      <vt:lpstr>Charts - bar</vt:lpstr>
      <vt:lpstr>Charts - donut</vt:lpstr>
      <vt:lpstr>Charts - donut, multiple categories</vt:lpstr>
      <vt:lpstr>Charts - pie</vt:lpstr>
      <vt:lpstr>Charts - pie, multiple categories</vt:lpstr>
      <vt:lpstr>Charts - line</vt:lpstr>
      <vt:lpstr>Charts - stacked area</vt:lpstr>
      <vt:lpstr>Competitor chart </vt:lpstr>
      <vt:lpstr>Competitor chart</vt:lpstr>
      <vt:lpstr>Sample harvey ball chart</vt:lpstr>
      <vt:lpstr>Type alpha risk overview</vt:lpstr>
      <vt:lpstr>Mitigation strategies and status</vt:lpstr>
      <vt:lpstr>Industry impact table</vt:lpstr>
      <vt:lpstr>[Project name] status update</vt:lpstr>
      <vt:lpstr>Contents</vt:lpstr>
      <vt:lpstr>Lorem ipsum  Lorem ipsum dolor sit amet consectetur adipiscing elit, sed do eiusmod tempor do eiusmod tempor lorem ipsum dolor sit amet, consectetur adipiscing elit.</vt:lpstr>
      <vt:lpstr>Lorem ipsum dolor sit amet consectetur adipiscing elit, sed do  Lorem ipsum dolor sit amet, consectetur adipiscing elit, sed do eiusmod tempor. Lorem ipsum dolor sit amet, consectetur adipiscing elit, sed do nolan tempor lorem ipsum dolor sit amet.</vt:lpstr>
      <vt:lpstr>Lorem ipsum dolor sit amet consectetur adipiscing elit, sed do</vt:lpstr>
      <vt:lpstr>Lorem ipsum   Lorem ipsum dolor sit amet consectetur adipiscing elit</vt:lpstr>
      <vt:lpstr>Image divider title here</vt:lpstr>
      <vt:lpstr>Image divider title here</vt:lpstr>
      <vt:lpstr>Image divider title here</vt:lpstr>
      <vt:lpstr>Image divider title here</vt:lpstr>
      <vt:lpstr>Image divider title here</vt:lpstr>
      <vt:lpstr>Image divider title here</vt:lpstr>
      <vt:lpstr>Image divider  title here</vt:lpstr>
      <vt:lpstr>Image divider title here</vt:lpstr>
      <vt:lpstr>Image divider title here</vt:lpstr>
      <vt:lpstr>Image divider title here</vt:lpstr>
      <vt:lpstr>Image divider title here</vt:lpstr>
      <vt:lpstr>Image divider title here</vt:lpstr>
      <vt:lpstr>Print layout 1</vt:lpstr>
      <vt:lpstr>Print layout 2</vt:lpstr>
      <vt:lpstr>Print layout 3</vt:lpstr>
      <vt:lpstr>Print layout 4</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
  <dc:creator/>
  <cp:keywords/>
  <dc:description/>
  <cp:revision>7</cp:revision>
  <dcterms:created xsi:type="dcterms:W3CDTF">2024-03-20T19:25:52Z</dcterms:created>
  <dcterms:modified xsi:type="dcterms:W3CDTF">2025-09-08T12:12:20Z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0x01010030056E6A9C08B24892CD7916A83F37D3</vt:lpwstr>
  </property>
  <property fmtid="{D5CDD505-2E9C-101B-9397-08002B2CF9AE}" pid="3" name="Order">
    <vt:lpwstr>4309700.00000000</vt:lpwstr>
  </property>
  <property fmtid="{D5CDD505-2E9C-101B-9397-08002B2CF9AE}" pid="4" name="Geography">
    <vt:lpwstr/>
  </property>
  <property fmtid="{D5CDD505-2E9C-101B-9397-08002B2CF9AE}" pid="5" name="Business">
    <vt:lpwstr/>
  </property>
  <property fmtid="{D5CDD505-2E9C-101B-9397-08002B2CF9AE}" pid="6" name="xd_ProgID">
    <vt:lpwstr/>
  </property>
  <property fmtid="{D5CDD505-2E9C-101B-9397-08002B2CF9AE}" pid="7" name="MediaServiceImageTags">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_ExtendedDescription">
    <vt:lpwstr/>
  </property>
  <property fmtid="{D5CDD505-2E9C-101B-9397-08002B2CF9AE}" pid="13" name="TriggerFlowInfo">
    <vt:lpwstr/>
  </property>
  <property fmtid="{D5CDD505-2E9C-101B-9397-08002B2CF9AE}" pid="14" name="Topics">
    <vt:lpwstr/>
  </property>
  <property fmtid="{D5CDD505-2E9C-101B-9397-08002B2CF9AE}" pid="15" name="xd_Signature">
    <vt:lpwstr/>
  </property>
</Properties>
</file>